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319" r:id="rId7"/>
    <p:sldId id="282" r:id="rId8"/>
    <p:sldId id="283" r:id="rId9"/>
    <p:sldId id="284" r:id="rId10"/>
    <p:sldId id="285" r:id="rId11"/>
    <p:sldId id="286" r:id="rId12"/>
    <p:sldId id="291" r:id="rId13"/>
    <p:sldId id="287" r:id="rId14"/>
    <p:sldId id="288" r:id="rId15"/>
    <p:sldId id="289" r:id="rId16"/>
    <p:sldId id="290" r:id="rId17"/>
    <p:sldId id="292" r:id="rId18"/>
    <p:sldId id="264" r:id="rId19"/>
    <p:sldId id="317" r:id="rId20"/>
    <p:sldId id="318" r:id="rId21"/>
    <p:sldId id="265" r:id="rId22"/>
    <p:sldId id="261" r:id="rId23"/>
    <p:sldId id="266" r:id="rId24"/>
    <p:sldId id="268" r:id="rId25"/>
    <p:sldId id="267" r:id="rId26"/>
    <p:sldId id="269" r:id="rId27"/>
    <p:sldId id="271" r:id="rId28"/>
    <p:sldId id="270" r:id="rId29"/>
    <p:sldId id="276" r:id="rId30"/>
    <p:sldId id="277" r:id="rId31"/>
    <p:sldId id="278" r:id="rId32"/>
    <p:sldId id="273" r:id="rId33"/>
    <p:sldId id="263" r:id="rId34"/>
    <p:sldId id="293" r:id="rId35"/>
    <p:sldId id="294" r:id="rId36"/>
    <p:sldId id="295" r:id="rId37"/>
    <p:sldId id="296" r:id="rId38"/>
    <p:sldId id="297" r:id="rId39"/>
    <p:sldId id="298" r:id="rId40"/>
    <p:sldId id="299" r:id="rId41"/>
    <p:sldId id="300" r:id="rId42"/>
    <p:sldId id="258"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27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Combass" userId="0d112f37-38a3-4cdd-aa0b-fedbc183d043" providerId="ADAL" clId="{56F38DC2-D836-41D4-BFB6-5B4E28F5FB3C}"/>
    <pc:docChg chg="custSel addSld delSld modSld sldOrd">
      <pc:chgData name="Christopher Combass" userId="0d112f37-38a3-4cdd-aa0b-fedbc183d043" providerId="ADAL" clId="{56F38DC2-D836-41D4-BFB6-5B4E28F5FB3C}" dt="2020-02-03T04:20:59.542" v="452" actId="20577"/>
      <pc:docMkLst>
        <pc:docMk/>
      </pc:docMkLst>
      <pc:sldChg chg="del">
        <pc:chgData name="Christopher Combass" userId="0d112f37-38a3-4cdd-aa0b-fedbc183d043" providerId="ADAL" clId="{56F38DC2-D836-41D4-BFB6-5B4E28F5FB3C}" dt="2020-02-02T00:04:32.464" v="265" actId="2696"/>
        <pc:sldMkLst>
          <pc:docMk/>
          <pc:sldMk cId="2077609683" sldId="260"/>
        </pc:sldMkLst>
      </pc:sldChg>
      <pc:sldChg chg="addSp modSp">
        <pc:chgData name="Christopher Combass" userId="0d112f37-38a3-4cdd-aa0b-fedbc183d043" providerId="ADAL" clId="{56F38DC2-D836-41D4-BFB6-5B4E28F5FB3C}" dt="2020-02-02T00:06:11.768" v="271" actId="115"/>
        <pc:sldMkLst>
          <pc:docMk/>
          <pc:sldMk cId="2374422600" sldId="261"/>
        </pc:sldMkLst>
        <pc:spChg chg="mod">
          <ac:chgData name="Christopher Combass" userId="0d112f37-38a3-4cdd-aa0b-fedbc183d043" providerId="ADAL" clId="{56F38DC2-D836-41D4-BFB6-5B4E28F5FB3C}" dt="2020-02-02T00:06:11.768" v="271" actId="115"/>
          <ac:spMkLst>
            <pc:docMk/>
            <pc:sldMk cId="2374422600" sldId="261"/>
            <ac:spMk id="2" creationId="{00000000-0000-0000-0000-000000000000}"/>
          </ac:spMkLst>
        </pc:spChg>
        <pc:spChg chg="mod">
          <ac:chgData name="Christopher Combass" userId="0d112f37-38a3-4cdd-aa0b-fedbc183d043" providerId="ADAL" clId="{56F38DC2-D836-41D4-BFB6-5B4E28F5FB3C}" dt="2020-02-01T23:52:02.629" v="68" actId="20577"/>
          <ac:spMkLst>
            <pc:docMk/>
            <pc:sldMk cId="2374422600" sldId="261"/>
            <ac:spMk id="3" creationId="{00000000-0000-0000-0000-000000000000}"/>
          </ac:spMkLst>
        </pc:spChg>
        <pc:picChg chg="add">
          <ac:chgData name="Christopher Combass" userId="0d112f37-38a3-4cdd-aa0b-fedbc183d043" providerId="ADAL" clId="{56F38DC2-D836-41D4-BFB6-5B4E28F5FB3C}" dt="2020-02-01T23:52:10.573" v="69"/>
          <ac:picMkLst>
            <pc:docMk/>
            <pc:sldMk cId="2374422600" sldId="261"/>
            <ac:picMk id="6" creationId="{A2D2B841-735E-4514-B36D-36953517DE0D}"/>
          </ac:picMkLst>
        </pc:picChg>
      </pc:sldChg>
      <pc:sldChg chg="addSp modSp">
        <pc:chgData name="Christopher Combass" userId="0d112f37-38a3-4cdd-aa0b-fedbc183d043" providerId="ADAL" clId="{56F38DC2-D836-41D4-BFB6-5B4E28F5FB3C}" dt="2020-02-02T00:09:30.599" v="318" actId="20577"/>
        <pc:sldMkLst>
          <pc:docMk/>
          <pc:sldMk cId="2374032270" sldId="263"/>
        </pc:sldMkLst>
        <pc:spChg chg="mod">
          <ac:chgData name="Christopher Combass" userId="0d112f37-38a3-4cdd-aa0b-fedbc183d043" providerId="ADAL" clId="{56F38DC2-D836-41D4-BFB6-5B4E28F5FB3C}" dt="2020-02-02T00:09:30.599" v="318" actId="20577"/>
          <ac:spMkLst>
            <pc:docMk/>
            <pc:sldMk cId="2374032270" sldId="263"/>
            <ac:spMk id="2" creationId="{00000000-0000-0000-0000-000000000000}"/>
          </ac:spMkLst>
        </pc:spChg>
        <pc:spChg chg="mod">
          <ac:chgData name="Christopher Combass" userId="0d112f37-38a3-4cdd-aa0b-fedbc183d043" providerId="ADAL" clId="{56F38DC2-D836-41D4-BFB6-5B4E28F5FB3C}" dt="2020-02-02T00:04:09.998" v="259" actId="20577"/>
          <ac:spMkLst>
            <pc:docMk/>
            <pc:sldMk cId="2374032270" sldId="263"/>
            <ac:spMk id="3" creationId="{00000000-0000-0000-0000-000000000000}"/>
          </ac:spMkLst>
        </pc:spChg>
        <pc:picChg chg="add mod">
          <ac:chgData name="Christopher Combass" userId="0d112f37-38a3-4cdd-aa0b-fedbc183d043" providerId="ADAL" clId="{56F38DC2-D836-41D4-BFB6-5B4E28F5FB3C}" dt="2020-02-02T00:04:19.263" v="263" actId="1076"/>
          <ac:picMkLst>
            <pc:docMk/>
            <pc:sldMk cId="2374032270" sldId="263"/>
            <ac:picMk id="5" creationId="{36CBD8A1-C647-44C0-A9F7-0FAAD553428B}"/>
          </ac:picMkLst>
        </pc:picChg>
      </pc:sldChg>
      <pc:sldChg chg="addSp modSp">
        <pc:chgData name="Christopher Combass" userId="0d112f37-38a3-4cdd-aa0b-fedbc183d043" providerId="ADAL" clId="{56F38DC2-D836-41D4-BFB6-5B4E28F5FB3C}" dt="2020-02-02T00:06:02.659" v="270" actId="115"/>
        <pc:sldMkLst>
          <pc:docMk/>
          <pc:sldMk cId="2812712950" sldId="265"/>
        </pc:sldMkLst>
        <pc:spChg chg="mod">
          <ac:chgData name="Christopher Combass" userId="0d112f37-38a3-4cdd-aa0b-fedbc183d043" providerId="ADAL" clId="{56F38DC2-D836-41D4-BFB6-5B4E28F5FB3C}" dt="2020-02-02T00:06:02.659" v="270" actId="115"/>
          <ac:spMkLst>
            <pc:docMk/>
            <pc:sldMk cId="2812712950" sldId="265"/>
            <ac:spMk id="2" creationId="{00000000-0000-0000-0000-000000000000}"/>
          </ac:spMkLst>
        </pc:spChg>
        <pc:spChg chg="mod">
          <ac:chgData name="Christopher Combass" userId="0d112f37-38a3-4cdd-aa0b-fedbc183d043" providerId="ADAL" clId="{56F38DC2-D836-41D4-BFB6-5B4E28F5FB3C}" dt="2020-02-01T23:51:12.586" v="56" actId="14100"/>
          <ac:spMkLst>
            <pc:docMk/>
            <pc:sldMk cId="2812712950" sldId="265"/>
            <ac:spMk id="3" creationId="{00000000-0000-0000-0000-000000000000}"/>
          </ac:spMkLst>
        </pc:spChg>
        <pc:picChg chg="add">
          <ac:chgData name="Christopher Combass" userId="0d112f37-38a3-4cdd-aa0b-fedbc183d043" providerId="ADAL" clId="{56F38DC2-D836-41D4-BFB6-5B4E28F5FB3C}" dt="2020-02-01T23:50:05.979" v="36"/>
          <ac:picMkLst>
            <pc:docMk/>
            <pc:sldMk cId="2812712950" sldId="265"/>
            <ac:picMk id="4" creationId="{D5F5BD10-A2CF-4458-B4DE-AF01A3FDC452}"/>
          </ac:picMkLst>
        </pc:picChg>
      </pc:sldChg>
      <pc:sldChg chg="addSp modSp">
        <pc:chgData name="Christopher Combass" userId="0d112f37-38a3-4cdd-aa0b-fedbc183d043" providerId="ADAL" clId="{56F38DC2-D836-41D4-BFB6-5B4E28F5FB3C}" dt="2020-02-02T00:06:24.173" v="274" actId="20577"/>
        <pc:sldMkLst>
          <pc:docMk/>
          <pc:sldMk cId="7055025" sldId="266"/>
        </pc:sldMkLst>
        <pc:spChg chg="mod">
          <ac:chgData name="Christopher Combass" userId="0d112f37-38a3-4cdd-aa0b-fedbc183d043" providerId="ADAL" clId="{56F38DC2-D836-41D4-BFB6-5B4E28F5FB3C}" dt="2020-02-02T00:06:24.173" v="274" actId="20577"/>
          <ac:spMkLst>
            <pc:docMk/>
            <pc:sldMk cId="7055025" sldId="266"/>
            <ac:spMk id="2" creationId="{00000000-0000-0000-0000-000000000000}"/>
          </ac:spMkLst>
        </pc:spChg>
        <pc:spChg chg="mod">
          <ac:chgData name="Christopher Combass" userId="0d112f37-38a3-4cdd-aa0b-fedbc183d043" providerId="ADAL" clId="{56F38DC2-D836-41D4-BFB6-5B4E28F5FB3C}" dt="2020-02-01T23:52:42.611" v="77" actId="20577"/>
          <ac:spMkLst>
            <pc:docMk/>
            <pc:sldMk cId="7055025" sldId="266"/>
            <ac:spMk id="3" creationId="{00000000-0000-0000-0000-000000000000}"/>
          </ac:spMkLst>
        </pc:spChg>
        <pc:picChg chg="add">
          <ac:chgData name="Christopher Combass" userId="0d112f37-38a3-4cdd-aa0b-fedbc183d043" providerId="ADAL" clId="{56F38DC2-D836-41D4-BFB6-5B4E28F5FB3C}" dt="2020-02-01T23:52:46.659" v="78"/>
          <ac:picMkLst>
            <pc:docMk/>
            <pc:sldMk cId="7055025" sldId="266"/>
            <ac:picMk id="4" creationId="{A59E57CB-D37E-4681-BFF4-267DA265CC08}"/>
          </ac:picMkLst>
        </pc:picChg>
      </pc:sldChg>
      <pc:sldChg chg="addSp modSp">
        <pc:chgData name="Christopher Combass" userId="0d112f37-38a3-4cdd-aa0b-fedbc183d043" providerId="ADAL" clId="{56F38DC2-D836-41D4-BFB6-5B4E28F5FB3C}" dt="2020-02-02T00:06:48.728" v="276" actId="115"/>
        <pc:sldMkLst>
          <pc:docMk/>
          <pc:sldMk cId="1591469354" sldId="267"/>
        </pc:sldMkLst>
        <pc:spChg chg="mod">
          <ac:chgData name="Christopher Combass" userId="0d112f37-38a3-4cdd-aa0b-fedbc183d043" providerId="ADAL" clId="{56F38DC2-D836-41D4-BFB6-5B4E28F5FB3C}" dt="2020-02-02T00:06:48.728" v="276" actId="115"/>
          <ac:spMkLst>
            <pc:docMk/>
            <pc:sldMk cId="1591469354" sldId="267"/>
            <ac:spMk id="2" creationId="{00000000-0000-0000-0000-000000000000}"/>
          </ac:spMkLst>
        </pc:spChg>
        <pc:spChg chg="mod">
          <ac:chgData name="Christopher Combass" userId="0d112f37-38a3-4cdd-aa0b-fedbc183d043" providerId="ADAL" clId="{56F38DC2-D836-41D4-BFB6-5B4E28F5FB3C}" dt="2020-02-01T23:55:03.383" v="106" actId="20577"/>
          <ac:spMkLst>
            <pc:docMk/>
            <pc:sldMk cId="1591469354" sldId="267"/>
            <ac:spMk id="3" creationId="{00000000-0000-0000-0000-000000000000}"/>
          </ac:spMkLst>
        </pc:spChg>
        <pc:picChg chg="mod">
          <ac:chgData name="Christopher Combass" userId="0d112f37-38a3-4cdd-aa0b-fedbc183d043" providerId="ADAL" clId="{56F38DC2-D836-41D4-BFB6-5B4E28F5FB3C}" dt="2020-02-01T23:54:54.034" v="104" actId="1076"/>
          <ac:picMkLst>
            <pc:docMk/>
            <pc:sldMk cId="1591469354" sldId="267"/>
            <ac:picMk id="4" creationId="{00000000-0000-0000-0000-000000000000}"/>
          </ac:picMkLst>
        </pc:picChg>
        <pc:picChg chg="add">
          <ac:chgData name="Christopher Combass" userId="0d112f37-38a3-4cdd-aa0b-fedbc183d043" providerId="ADAL" clId="{56F38DC2-D836-41D4-BFB6-5B4E28F5FB3C}" dt="2020-02-01T23:54:40.980" v="101"/>
          <ac:picMkLst>
            <pc:docMk/>
            <pc:sldMk cId="1591469354" sldId="267"/>
            <ac:picMk id="5" creationId="{DCA1D441-2968-4FE4-A49C-CF035258BF12}"/>
          </ac:picMkLst>
        </pc:picChg>
      </pc:sldChg>
      <pc:sldChg chg="addSp modSp">
        <pc:chgData name="Christopher Combass" userId="0d112f37-38a3-4cdd-aa0b-fedbc183d043" providerId="ADAL" clId="{56F38DC2-D836-41D4-BFB6-5B4E28F5FB3C}" dt="2020-02-02T00:06:35.839" v="275" actId="115"/>
        <pc:sldMkLst>
          <pc:docMk/>
          <pc:sldMk cId="3037274939" sldId="268"/>
        </pc:sldMkLst>
        <pc:spChg chg="mod">
          <ac:chgData name="Christopher Combass" userId="0d112f37-38a3-4cdd-aa0b-fedbc183d043" providerId="ADAL" clId="{56F38DC2-D836-41D4-BFB6-5B4E28F5FB3C}" dt="2020-02-02T00:06:35.839" v="275" actId="115"/>
          <ac:spMkLst>
            <pc:docMk/>
            <pc:sldMk cId="3037274939" sldId="268"/>
            <ac:spMk id="2" creationId="{00000000-0000-0000-0000-000000000000}"/>
          </ac:spMkLst>
        </pc:spChg>
        <pc:spChg chg="mod">
          <ac:chgData name="Christopher Combass" userId="0d112f37-38a3-4cdd-aa0b-fedbc183d043" providerId="ADAL" clId="{56F38DC2-D836-41D4-BFB6-5B4E28F5FB3C}" dt="2020-02-01T23:53:55.781" v="94" actId="20577"/>
          <ac:spMkLst>
            <pc:docMk/>
            <pc:sldMk cId="3037274939" sldId="268"/>
            <ac:spMk id="3" creationId="{00000000-0000-0000-0000-000000000000}"/>
          </ac:spMkLst>
        </pc:spChg>
        <pc:picChg chg="add">
          <ac:chgData name="Christopher Combass" userId="0d112f37-38a3-4cdd-aa0b-fedbc183d043" providerId="ADAL" clId="{56F38DC2-D836-41D4-BFB6-5B4E28F5FB3C}" dt="2020-02-01T23:54:07.201" v="95"/>
          <ac:picMkLst>
            <pc:docMk/>
            <pc:sldMk cId="3037274939" sldId="268"/>
            <ac:picMk id="4" creationId="{F6875112-8C01-4641-8B44-82887CA2CEB6}"/>
          </ac:picMkLst>
        </pc:picChg>
      </pc:sldChg>
      <pc:sldChg chg="addSp modSp">
        <pc:chgData name="Christopher Combass" userId="0d112f37-38a3-4cdd-aa0b-fedbc183d043" providerId="ADAL" clId="{56F38DC2-D836-41D4-BFB6-5B4E28F5FB3C}" dt="2020-02-02T00:06:56.282" v="277" actId="115"/>
        <pc:sldMkLst>
          <pc:docMk/>
          <pc:sldMk cId="4041903395" sldId="269"/>
        </pc:sldMkLst>
        <pc:spChg chg="mod">
          <ac:chgData name="Christopher Combass" userId="0d112f37-38a3-4cdd-aa0b-fedbc183d043" providerId="ADAL" clId="{56F38DC2-D836-41D4-BFB6-5B4E28F5FB3C}" dt="2020-02-02T00:06:56.282" v="277" actId="115"/>
          <ac:spMkLst>
            <pc:docMk/>
            <pc:sldMk cId="4041903395" sldId="269"/>
            <ac:spMk id="2" creationId="{00000000-0000-0000-0000-000000000000}"/>
          </ac:spMkLst>
        </pc:spChg>
        <pc:spChg chg="mod">
          <ac:chgData name="Christopher Combass" userId="0d112f37-38a3-4cdd-aa0b-fedbc183d043" providerId="ADAL" clId="{56F38DC2-D836-41D4-BFB6-5B4E28F5FB3C}" dt="2020-02-01T23:56:39.507" v="130" actId="20577"/>
          <ac:spMkLst>
            <pc:docMk/>
            <pc:sldMk cId="4041903395" sldId="269"/>
            <ac:spMk id="3" creationId="{00000000-0000-0000-0000-000000000000}"/>
          </ac:spMkLst>
        </pc:spChg>
        <pc:picChg chg="add mod">
          <ac:chgData name="Christopher Combass" userId="0d112f37-38a3-4cdd-aa0b-fedbc183d043" providerId="ADAL" clId="{56F38DC2-D836-41D4-BFB6-5B4E28F5FB3C}" dt="2020-02-01T23:55:55.018" v="121" actId="1076"/>
          <ac:picMkLst>
            <pc:docMk/>
            <pc:sldMk cId="4041903395" sldId="269"/>
            <ac:picMk id="4" creationId="{9A7375F5-B92E-4415-8A9D-BA010F4D5DDD}"/>
          </ac:picMkLst>
        </pc:picChg>
      </pc:sldChg>
      <pc:sldChg chg="addSp modSp">
        <pc:chgData name="Christopher Combass" userId="0d112f37-38a3-4cdd-aa0b-fedbc183d043" providerId="ADAL" clId="{56F38DC2-D836-41D4-BFB6-5B4E28F5FB3C}" dt="2020-02-02T00:07:16.518" v="279" actId="115"/>
        <pc:sldMkLst>
          <pc:docMk/>
          <pc:sldMk cId="1768102402" sldId="270"/>
        </pc:sldMkLst>
        <pc:spChg chg="mod">
          <ac:chgData name="Christopher Combass" userId="0d112f37-38a3-4cdd-aa0b-fedbc183d043" providerId="ADAL" clId="{56F38DC2-D836-41D4-BFB6-5B4E28F5FB3C}" dt="2020-02-02T00:07:16.518" v="279" actId="115"/>
          <ac:spMkLst>
            <pc:docMk/>
            <pc:sldMk cId="1768102402" sldId="270"/>
            <ac:spMk id="2" creationId="{00000000-0000-0000-0000-000000000000}"/>
          </ac:spMkLst>
        </pc:spChg>
        <pc:spChg chg="mod">
          <ac:chgData name="Christopher Combass" userId="0d112f37-38a3-4cdd-aa0b-fedbc183d043" providerId="ADAL" clId="{56F38DC2-D836-41D4-BFB6-5B4E28F5FB3C}" dt="2020-02-01T23:58:44.802" v="177" actId="14100"/>
          <ac:spMkLst>
            <pc:docMk/>
            <pc:sldMk cId="1768102402" sldId="270"/>
            <ac:spMk id="3" creationId="{00000000-0000-0000-0000-000000000000}"/>
          </ac:spMkLst>
        </pc:spChg>
        <pc:picChg chg="mod">
          <ac:chgData name="Christopher Combass" userId="0d112f37-38a3-4cdd-aa0b-fedbc183d043" providerId="ADAL" clId="{56F38DC2-D836-41D4-BFB6-5B4E28F5FB3C}" dt="2020-02-01T23:58:54.816" v="179" actId="1076"/>
          <ac:picMkLst>
            <pc:docMk/>
            <pc:sldMk cId="1768102402" sldId="270"/>
            <ac:picMk id="5" creationId="{00000000-0000-0000-0000-000000000000}"/>
          </ac:picMkLst>
        </pc:picChg>
        <pc:picChg chg="add mod">
          <ac:chgData name="Christopher Combass" userId="0d112f37-38a3-4cdd-aa0b-fedbc183d043" providerId="ADAL" clId="{56F38DC2-D836-41D4-BFB6-5B4E28F5FB3C}" dt="2020-02-01T23:59:00.708" v="180" actId="1076"/>
          <ac:picMkLst>
            <pc:docMk/>
            <pc:sldMk cId="1768102402" sldId="270"/>
            <ac:picMk id="6" creationId="{D46604F4-277C-41CA-B2B2-B8DEB89ECC55}"/>
          </ac:picMkLst>
        </pc:picChg>
      </pc:sldChg>
      <pc:sldChg chg="addSp modSp">
        <pc:chgData name="Christopher Combass" userId="0d112f37-38a3-4cdd-aa0b-fedbc183d043" providerId="ADAL" clId="{56F38DC2-D836-41D4-BFB6-5B4E28F5FB3C}" dt="2020-02-02T00:07:05.916" v="278" actId="115"/>
        <pc:sldMkLst>
          <pc:docMk/>
          <pc:sldMk cId="3437553542" sldId="271"/>
        </pc:sldMkLst>
        <pc:spChg chg="mod">
          <ac:chgData name="Christopher Combass" userId="0d112f37-38a3-4cdd-aa0b-fedbc183d043" providerId="ADAL" clId="{56F38DC2-D836-41D4-BFB6-5B4E28F5FB3C}" dt="2020-02-02T00:07:05.916" v="278" actId="115"/>
          <ac:spMkLst>
            <pc:docMk/>
            <pc:sldMk cId="3437553542" sldId="271"/>
            <ac:spMk id="2" creationId="{00000000-0000-0000-0000-000000000000}"/>
          </ac:spMkLst>
        </pc:spChg>
        <pc:spChg chg="mod">
          <ac:chgData name="Christopher Combass" userId="0d112f37-38a3-4cdd-aa0b-fedbc183d043" providerId="ADAL" clId="{56F38DC2-D836-41D4-BFB6-5B4E28F5FB3C}" dt="2020-02-01T23:57:27.628" v="138" actId="20577"/>
          <ac:spMkLst>
            <pc:docMk/>
            <pc:sldMk cId="3437553542" sldId="271"/>
            <ac:spMk id="3" creationId="{00000000-0000-0000-0000-000000000000}"/>
          </ac:spMkLst>
        </pc:spChg>
        <pc:picChg chg="add">
          <ac:chgData name="Christopher Combass" userId="0d112f37-38a3-4cdd-aa0b-fedbc183d043" providerId="ADAL" clId="{56F38DC2-D836-41D4-BFB6-5B4E28F5FB3C}" dt="2020-02-01T23:57:31.175" v="139"/>
          <ac:picMkLst>
            <pc:docMk/>
            <pc:sldMk cId="3437553542" sldId="271"/>
            <ac:picMk id="4" creationId="{099CA35A-8072-4758-A76D-D5E8567D20CE}"/>
          </ac:picMkLst>
        </pc:picChg>
      </pc:sldChg>
      <pc:sldChg chg="addSp modSp">
        <pc:chgData name="Christopher Combass" userId="0d112f37-38a3-4cdd-aa0b-fedbc183d043" providerId="ADAL" clId="{56F38DC2-D836-41D4-BFB6-5B4E28F5FB3C}" dt="2020-02-02T00:07:48.918" v="283" actId="115"/>
        <pc:sldMkLst>
          <pc:docMk/>
          <pc:sldMk cId="47764394" sldId="273"/>
        </pc:sldMkLst>
        <pc:spChg chg="mod">
          <ac:chgData name="Christopher Combass" userId="0d112f37-38a3-4cdd-aa0b-fedbc183d043" providerId="ADAL" clId="{56F38DC2-D836-41D4-BFB6-5B4E28F5FB3C}" dt="2020-02-02T00:07:48.918" v="283" actId="115"/>
          <ac:spMkLst>
            <pc:docMk/>
            <pc:sldMk cId="47764394" sldId="273"/>
            <ac:spMk id="2" creationId="{00000000-0000-0000-0000-000000000000}"/>
          </ac:spMkLst>
        </pc:spChg>
        <pc:spChg chg="mod">
          <ac:chgData name="Christopher Combass" userId="0d112f37-38a3-4cdd-aa0b-fedbc183d043" providerId="ADAL" clId="{56F38DC2-D836-41D4-BFB6-5B4E28F5FB3C}" dt="2020-02-02T00:03:15.866" v="241" actId="14100"/>
          <ac:spMkLst>
            <pc:docMk/>
            <pc:sldMk cId="47764394" sldId="273"/>
            <ac:spMk id="3" creationId="{00000000-0000-0000-0000-000000000000}"/>
          </ac:spMkLst>
        </pc:spChg>
        <pc:picChg chg="add">
          <ac:chgData name="Christopher Combass" userId="0d112f37-38a3-4cdd-aa0b-fedbc183d043" providerId="ADAL" clId="{56F38DC2-D836-41D4-BFB6-5B4E28F5FB3C}" dt="2020-02-02T00:03:19.884" v="242"/>
          <ac:picMkLst>
            <pc:docMk/>
            <pc:sldMk cId="47764394" sldId="273"/>
            <ac:picMk id="4" creationId="{6FC90360-3A3F-4463-94E8-98708E7169BB}"/>
          </ac:picMkLst>
        </pc:picChg>
      </pc:sldChg>
      <pc:sldChg chg="addSp modSp">
        <pc:chgData name="Christopher Combass" userId="0d112f37-38a3-4cdd-aa0b-fedbc183d043" providerId="ADAL" clId="{56F38DC2-D836-41D4-BFB6-5B4E28F5FB3C}" dt="2020-02-02T00:07:26.924" v="280" actId="115"/>
        <pc:sldMkLst>
          <pc:docMk/>
          <pc:sldMk cId="2298212855" sldId="276"/>
        </pc:sldMkLst>
        <pc:spChg chg="mod">
          <ac:chgData name="Christopher Combass" userId="0d112f37-38a3-4cdd-aa0b-fedbc183d043" providerId="ADAL" clId="{56F38DC2-D836-41D4-BFB6-5B4E28F5FB3C}" dt="2020-02-02T00:07:26.924" v="280" actId="115"/>
          <ac:spMkLst>
            <pc:docMk/>
            <pc:sldMk cId="2298212855" sldId="276"/>
            <ac:spMk id="2" creationId="{00000000-0000-0000-0000-000000000000}"/>
          </ac:spMkLst>
        </pc:spChg>
        <pc:spChg chg="mod">
          <ac:chgData name="Christopher Combass" userId="0d112f37-38a3-4cdd-aa0b-fedbc183d043" providerId="ADAL" clId="{56F38DC2-D836-41D4-BFB6-5B4E28F5FB3C}" dt="2020-02-02T00:00:40.343" v="209" actId="20577"/>
          <ac:spMkLst>
            <pc:docMk/>
            <pc:sldMk cId="2298212855" sldId="276"/>
            <ac:spMk id="3" creationId="{00000000-0000-0000-0000-000000000000}"/>
          </ac:spMkLst>
        </pc:spChg>
        <pc:picChg chg="mod">
          <ac:chgData name="Christopher Combass" userId="0d112f37-38a3-4cdd-aa0b-fedbc183d043" providerId="ADAL" clId="{56F38DC2-D836-41D4-BFB6-5B4E28F5FB3C}" dt="2020-02-02T00:00:25.741" v="206" actId="1076"/>
          <ac:picMkLst>
            <pc:docMk/>
            <pc:sldMk cId="2298212855" sldId="276"/>
            <ac:picMk id="4" creationId="{00000000-0000-0000-0000-000000000000}"/>
          </ac:picMkLst>
        </pc:picChg>
        <pc:picChg chg="add mod">
          <ac:chgData name="Christopher Combass" userId="0d112f37-38a3-4cdd-aa0b-fedbc183d043" providerId="ADAL" clId="{56F38DC2-D836-41D4-BFB6-5B4E28F5FB3C}" dt="2020-02-02T00:00:31.895" v="208" actId="14100"/>
          <ac:picMkLst>
            <pc:docMk/>
            <pc:sldMk cId="2298212855" sldId="276"/>
            <ac:picMk id="5" creationId="{D7D70204-86E6-4648-A1A1-BEF7812C2BD8}"/>
          </ac:picMkLst>
        </pc:picChg>
      </pc:sldChg>
      <pc:sldChg chg="addSp modSp">
        <pc:chgData name="Christopher Combass" userId="0d112f37-38a3-4cdd-aa0b-fedbc183d043" providerId="ADAL" clId="{56F38DC2-D836-41D4-BFB6-5B4E28F5FB3C}" dt="2020-02-02T00:07:35.736" v="281" actId="115"/>
        <pc:sldMkLst>
          <pc:docMk/>
          <pc:sldMk cId="3748278063" sldId="277"/>
        </pc:sldMkLst>
        <pc:spChg chg="mod">
          <ac:chgData name="Christopher Combass" userId="0d112f37-38a3-4cdd-aa0b-fedbc183d043" providerId="ADAL" clId="{56F38DC2-D836-41D4-BFB6-5B4E28F5FB3C}" dt="2020-02-02T00:07:35.736" v="281" actId="115"/>
          <ac:spMkLst>
            <pc:docMk/>
            <pc:sldMk cId="3748278063" sldId="277"/>
            <ac:spMk id="2" creationId="{00000000-0000-0000-0000-000000000000}"/>
          </ac:spMkLst>
        </pc:spChg>
        <pc:spChg chg="mod">
          <ac:chgData name="Christopher Combass" userId="0d112f37-38a3-4cdd-aa0b-fedbc183d043" providerId="ADAL" clId="{56F38DC2-D836-41D4-BFB6-5B4E28F5FB3C}" dt="2020-02-02T00:01:07.621" v="216" actId="255"/>
          <ac:spMkLst>
            <pc:docMk/>
            <pc:sldMk cId="3748278063" sldId="277"/>
            <ac:spMk id="3" creationId="{00000000-0000-0000-0000-000000000000}"/>
          </ac:spMkLst>
        </pc:spChg>
        <pc:picChg chg="add">
          <ac:chgData name="Christopher Combass" userId="0d112f37-38a3-4cdd-aa0b-fedbc183d043" providerId="ADAL" clId="{56F38DC2-D836-41D4-BFB6-5B4E28F5FB3C}" dt="2020-02-02T00:01:12.276" v="217"/>
          <ac:picMkLst>
            <pc:docMk/>
            <pc:sldMk cId="3748278063" sldId="277"/>
            <ac:picMk id="4" creationId="{ACE61B1B-0FA9-4CD6-9919-59646A75C59E}"/>
          </ac:picMkLst>
        </pc:picChg>
      </pc:sldChg>
      <pc:sldChg chg="addSp modSp">
        <pc:chgData name="Christopher Combass" userId="0d112f37-38a3-4cdd-aa0b-fedbc183d043" providerId="ADAL" clId="{56F38DC2-D836-41D4-BFB6-5B4E28F5FB3C}" dt="2020-02-02T00:07:42.494" v="282" actId="115"/>
        <pc:sldMkLst>
          <pc:docMk/>
          <pc:sldMk cId="3965962972" sldId="278"/>
        </pc:sldMkLst>
        <pc:spChg chg="mod">
          <ac:chgData name="Christopher Combass" userId="0d112f37-38a3-4cdd-aa0b-fedbc183d043" providerId="ADAL" clId="{56F38DC2-D836-41D4-BFB6-5B4E28F5FB3C}" dt="2020-02-02T00:07:42.494" v="282" actId="115"/>
          <ac:spMkLst>
            <pc:docMk/>
            <pc:sldMk cId="3965962972" sldId="278"/>
            <ac:spMk id="2" creationId="{00000000-0000-0000-0000-000000000000}"/>
          </ac:spMkLst>
        </pc:spChg>
        <pc:spChg chg="mod">
          <ac:chgData name="Christopher Combass" userId="0d112f37-38a3-4cdd-aa0b-fedbc183d043" providerId="ADAL" clId="{56F38DC2-D836-41D4-BFB6-5B4E28F5FB3C}" dt="2020-02-02T00:01:51.174" v="229" actId="20577"/>
          <ac:spMkLst>
            <pc:docMk/>
            <pc:sldMk cId="3965962972" sldId="278"/>
            <ac:spMk id="3" creationId="{00000000-0000-0000-0000-000000000000}"/>
          </ac:spMkLst>
        </pc:spChg>
        <pc:picChg chg="add">
          <ac:chgData name="Christopher Combass" userId="0d112f37-38a3-4cdd-aa0b-fedbc183d043" providerId="ADAL" clId="{56F38DC2-D836-41D4-BFB6-5B4E28F5FB3C}" dt="2020-02-02T00:01:54.595" v="230"/>
          <ac:picMkLst>
            <pc:docMk/>
            <pc:sldMk cId="3965962972" sldId="278"/>
            <ac:picMk id="4" creationId="{76CFC893-4669-4CA2-8074-19B872FE3797}"/>
          </ac:picMkLst>
        </pc:picChg>
      </pc:sldChg>
      <pc:sldChg chg="del">
        <pc:chgData name="Christopher Combass" userId="0d112f37-38a3-4cdd-aa0b-fedbc183d043" providerId="ADAL" clId="{56F38DC2-D836-41D4-BFB6-5B4E28F5FB3C}" dt="2020-02-02T00:02:40.754" v="231" actId="2696"/>
        <pc:sldMkLst>
          <pc:docMk/>
          <pc:sldMk cId="859522739" sldId="279"/>
        </pc:sldMkLst>
      </pc:sldChg>
      <pc:sldChg chg="del">
        <pc:chgData name="Christopher Combass" userId="0d112f37-38a3-4cdd-aa0b-fedbc183d043" providerId="ADAL" clId="{56F38DC2-D836-41D4-BFB6-5B4E28F5FB3C}" dt="2020-02-02T00:02:44.852" v="232" actId="2696"/>
        <pc:sldMkLst>
          <pc:docMk/>
          <pc:sldMk cId="4210413059" sldId="280"/>
        </pc:sldMkLst>
      </pc:sldChg>
      <pc:sldChg chg="del">
        <pc:chgData name="Christopher Combass" userId="0d112f37-38a3-4cdd-aa0b-fedbc183d043" providerId="ADAL" clId="{56F38DC2-D836-41D4-BFB6-5B4E28F5FB3C}" dt="2020-02-02T00:04:27.821" v="264" actId="2696"/>
        <pc:sldMkLst>
          <pc:docMk/>
          <pc:sldMk cId="3098163225" sldId="281"/>
        </pc:sldMkLst>
      </pc:sldChg>
      <pc:sldChg chg="modSp add ord">
        <pc:chgData name="Christopher Combass" userId="0d112f37-38a3-4cdd-aa0b-fedbc183d043" providerId="ADAL" clId="{56F38DC2-D836-41D4-BFB6-5B4E28F5FB3C}" dt="2020-02-01T23:31:53.504" v="7"/>
        <pc:sldMkLst>
          <pc:docMk/>
          <pc:sldMk cId="2729052132" sldId="291"/>
        </pc:sldMkLst>
        <pc:picChg chg="mod">
          <ac:chgData name="Christopher Combass" userId="0d112f37-38a3-4cdd-aa0b-fedbc183d043" providerId="ADAL" clId="{56F38DC2-D836-41D4-BFB6-5B4E28F5FB3C}" dt="2020-02-01T23:31:47.760" v="6" actId="1076"/>
          <ac:picMkLst>
            <pc:docMk/>
            <pc:sldMk cId="2729052132" sldId="291"/>
            <ac:picMk id="5" creationId="{5A020060-ED67-43A1-A248-EB30DB84E545}"/>
          </ac:picMkLst>
        </pc:picChg>
      </pc:sldChg>
      <pc:sldChg chg="modSp add">
        <pc:chgData name="Christopher Combass" userId="0d112f37-38a3-4cdd-aa0b-fedbc183d043" providerId="ADAL" clId="{56F38DC2-D836-41D4-BFB6-5B4E28F5FB3C}" dt="2020-02-01T23:41:38.714" v="12" actId="1076"/>
        <pc:sldMkLst>
          <pc:docMk/>
          <pc:sldMk cId="1967708277" sldId="292"/>
        </pc:sldMkLst>
        <pc:picChg chg="mod">
          <ac:chgData name="Christopher Combass" userId="0d112f37-38a3-4cdd-aa0b-fedbc183d043" providerId="ADAL" clId="{56F38DC2-D836-41D4-BFB6-5B4E28F5FB3C}" dt="2020-02-01T23:41:38.714" v="12" actId="1076"/>
          <ac:picMkLst>
            <pc:docMk/>
            <pc:sldMk cId="1967708277" sldId="292"/>
            <ac:picMk id="5" creationId="{5A020060-ED67-43A1-A248-EB30DB84E545}"/>
          </ac:picMkLst>
        </pc:picChg>
      </pc:sldChg>
      <pc:sldChg chg="modSp">
        <pc:chgData name="Christopher Combass" userId="0d112f37-38a3-4cdd-aa0b-fedbc183d043" providerId="ADAL" clId="{56F38DC2-D836-41D4-BFB6-5B4E28F5FB3C}" dt="2020-02-02T00:09:50.701" v="319" actId="1076"/>
        <pc:sldMkLst>
          <pc:docMk/>
          <pc:sldMk cId="185857130" sldId="293"/>
        </pc:sldMkLst>
        <pc:picChg chg="mod">
          <ac:chgData name="Christopher Combass" userId="0d112f37-38a3-4cdd-aa0b-fedbc183d043" providerId="ADAL" clId="{56F38DC2-D836-41D4-BFB6-5B4E28F5FB3C}" dt="2020-02-02T00:09:50.701" v="319" actId="1076"/>
          <ac:picMkLst>
            <pc:docMk/>
            <pc:sldMk cId="185857130" sldId="293"/>
            <ac:picMk id="5" creationId="{00000000-0000-0000-0000-000000000000}"/>
          </ac:picMkLst>
        </pc:picChg>
      </pc:sldChg>
      <pc:sldChg chg="modSp add">
        <pc:chgData name="Christopher Combass" userId="0d112f37-38a3-4cdd-aa0b-fedbc183d043" providerId="ADAL" clId="{56F38DC2-D836-41D4-BFB6-5B4E28F5FB3C}" dt="2020-02-02T00:05:38.409" v="268" actId="115"/>
        <pc:sldMkLst>
          <pc:docMk/>
          <pc:sldMk cId="2499391153" sldId="317"/>
        </pc:sldMkLst>
        <pc:spChg chg="mod">
          <ac:chgData name="Christopher Combass" userId="0d112f37-38a3-4cdd-aa0b-fedbc183d043" providerId="ADAL" clId="{56F38DC2-D836-41D4-BFB6-5B4E28F5FB3C}" dt="2020-02-02T00:05:38.409" v="268" actId="115"/>
          <ac:spMkLst>
            <pc:docMk/>
            <pc:sldMk cId="2499391153" sldId="317"/>
            <ac:spMk id="2" creationId="{00000000-0000-0000-0000-000000000000}"/>
          </ac:spMkLst>
        </pc:spChg>
        <pc:spChg chg="mod">
          <ac:chgData name="Christopher Combass" userId="0d112f37-38a3-4cdd-aa0b-fedbc183d043" providerId="ADAL" clId="{56F38DC2-D836-41D4-BFB6-5B4E28F5FB3C}" dt="2020-02-01T23:47:09.808" v="20" actId="20577"/>
          <ac:spMkLst>
            <pc:docMk/>
            <pc:sldMk cId="2499391153" sldId="317"/>
            <ac:spMk id="3" creationId="{00000000-0000-0000-0000-000000000000}"/>
          </ac:spMkLst>
        </pc:spChg>
      </pc:sldChg>
      <pc:sldChg chg="modSp add">
        <pc:chgData name="Christopher Combass" userId="0d112f37-38a3-4cdd-aa0b-fedbc183d043" providerId="ADAL" clId="{56F38DC2-D836-41D4-BFB6-5B4E28F5FB3C}" dt="2020-02-02T00:05:48.079" v="269" actId="115"/>
        <pc:sldMkLst>
          <pc:docMk/>
          <pc:sldMk cId="3589177978" sldId="318"/>
        </pc:sldMkLst>
        <pc:spChg chg="mod">
          <ac:chgData name="Christopher Combass" userId="0d112f37-38a3-4cdd-aa0b-fedbc183d043" providerId="ADAL" clId="{56F38DC2-D836-41D4-BFB6-5B4E28F5FB3C}" dt="2020-02-02T00:05:48.079" v="269" actId="115"/>
          <ac:spMkLst>
            <pc:docMk/>
            <pc:sldMk cId="3589177978" sldId="318"/>
            <ac:spMk id="2" creationId="{00000000-0000-0000-0000-000000000000}"/>
          </ac:spMkLst>
        </pc:spChg>
        <pc:spChg chg="mod">
          <ac:chgData name="Christopher Combass" userId="0d112f37-38a3-4cdd-aa0b-fedbc183d043" providerId="ADAL" clId="{56F38DC2-D836-41D4-BFB6-5B4E28F5FB3C}" dt="2020-02-01T23:49:07.105" v="34" actId="20577"/>
          <ac:spMkLst>
            <pc:docMk/>
            <pc:sldMk cId="3589177978" sldId="318"/>
            <ac:spMk id="3" creationId="{00000000-0000-0000-0000-000000000000}"/>
          </ac:spMkLst>
        </pc:spChg>
      </pc:sldChg>
      <pc:sldChg chg="modSp add">
        <pc:chgData name="Christopher Combass" userId="0d112f37-38a3-4cdd-aa0b-fedbc183d043" providerId="ADAL" clId="{56F38DC2-D836-41D4-BFB6-5B4E28F5FB3C}" dt="2020-02-03T04:20:59.542" v="452" actId="20577"/>
        <pc:sldMkLst>
          <pc:docMk/>
          <pc:sldMk cId="3851644088" sldId="319"/>
        </pc:sldMkLst>
        <pc:spChg chg="mod">
          <ac:chgData name="Christopher Combass" userId="0d112f37-38a3-4cdd-aa0b-fedbc183d043" providerId="ADAL" clId="{56F38DC2-D836-41D4-BFB6-5B4E28F5FB3C}" dt="2020-02-03T04:20:59.542" v="452" actId="20577"/>
          <ac:spMkLst>
            <pc:docMk/>
            <pc:sldMk cId="3851644088" sldId="319"/>
            <ac:spMk id="2" creationId="{00000000-0000-0000-0000-000000000000}"/>
          </ac:spMkLst>
        </pc:spChg>
        <pc:spChg chg="mod">
          <ac:chgData name="Christopher Combass" userId="0d112f37-38a3-4cdd-aa0b-fedbc183d043" providerId="ADAL" clId="{56F38DC2-D836-41D4-BFB6-5B4E28F5FB3C}" dt="2020-02-03T04:19:30.020" v="368" actId="20577"/>
          <ac:spMkLst>
            <pc:docMk/>
            <pc:sldMk cId="3851644088" sldId="319"/>
            <ac:spMk id="5" creationId="{00000000-0000-0000-0000-000000000000}"/>
          </ac:spMkLst>
        </pc:spChg>
        <pc:picChg chg="mod">
          <ac:chgData name="Christopher Combass" userId="0d112f37-38a3-4cdd-aa0b-fedbc183d043" providerId="ADAL" clId="{56F38DC2-D836-41D4-BFB6-5B4E28F5FB3C}" dt="2020-02-03T04:19:36.805" v="369" actId="1076"/>
          <ac:picMkLst>
            <pc:docMk/>
            <pc:sldMk cId="3851644088" sldId="319"/>
            <ac:picMk id="4" creationId="{00000000-0000-0000-0000-000000000000}"/>
          </ac:picMkLst>
        </pc:picChg>
      </pc:sldChg>
    </pc:docChg>
  </pc:docChgLst>
  <pc:docChgLst>
    <pc:chgData name="Christopher Combass" userId="0d112f37-38a3-4cdd-aa0b-fedbc183d043" providerId="ADAL" clId="{28C6A6BD-ECEA-4F29-A6F7-59D169E0C33B}"/>
    <pc:docChg chg="modSld modMainMaster">
      <pc:chgData name="Christopher Combass" userId="0d112f37-38a3-4cdd-aa0b-fedbc183d043" providerId="ADAL" clId="{28C6A6BD-ECEA-4F29-A6F7-59D169E0C33B}" dt="2020-02-03T21:13:57.269" v="12"/>
      <pc:docMkLst>
        <pc:docMk/>
      </pc:docMkLst>
      <pc:sldChg chg="modSp modTransition">
        <pc:chgData name="Christopher Combass" userId="0d112f37-38a3-4cdd-aa0b-fedbc183d043" providerId="ADAL" clId="{28C6A6BD-ECEA-4F29-A6F7-59D169E0C33B}" dt="2020-02-03T21:13:57.269" v="12"/>
        <pc:sldMkLst>
          <pc:docMk/>
          <pc:sldMk cId="2301193671" sldId="256"/>
        </pc:sldMkLst>
        <pc:spChg chg="mod">
          <ac:chgData name="Christopher Combass" userId="0d112f37-38a3-4cdd-aa0b-fedbc183d043" providerId="ADAL" clId="{28C6A6BD-ECEA-4F29-A6F7-59D169E0C33B}" dt="2020-02-03T18:48:06.833" v="1" actId="20577"/>
          <ac:spMkLst>
            <pc:docMk/>
            <pc:sldMk cId="2301193671" sldId="256"/>
            <ac:spMk id="3" creationId="{7198021E-BD79-4D74-A822-D8E92EFCF469}"/>
          </ac:spMkLst>
        </pc:spChg>
      </pc:sldChg>
      <pc:sldChg chg="modTransition">
        <pc:chgData name="Christopher Combass" userId="0d112f37-38a3-4cdd-aa0b-fedbc183d043" providerId="ADAL" clId="{28C6A6BD-ECEA-4F29-A6F7-59D169E0C33B}" dt="2020-02-03T21:13:57.269" v="12"/>
        <pc:sldMkLst>
          <pc:docMk/>
          <pc:sldMk cId="221453509" sldId="257"/>
        </pc:sldMkLst>
      </pc:sldChg>
      <pc:sldChg chg="modTransition">
        <pc:chgData name="Christopher Combass" userId="0d112f37-38a3-4cdd-aa0b-fedbc183d043" providerId="ADAL" clId="{28C6A6BD-ECEA-4F29-A6F7-59D169E0C33B}" dt="2020-02-03T21:13:57.269" v="12"/>
        <pc:sldMkLst>
          <pc:docMk/>
          <pc:sldMk cId="798532554" sldId="258"/>
        </pc:sldMkLst>
      </pc:sldChg>
      <pc:sldChg chg="modTransition">
        <pc:chgData name="Christopher Combass" userId="0d112f37-38a3-4cdd-aa0b-fedbc183d043" providerId="ADAL" clId="{28C6A6BD-ECEA-4F29-A6F7-59D169E0C33B}" dt="2020-02-03T21:13:57.269" v="12"/>
        <pc:sldMkLst>
          <pc:docMk/>
          <pc:sldMk cId="2374422600" sldId="261"/>
        </pc:sldMkLst>
      </pc:sldChg>
      <pc:sldChg chg="modTransition">
        <pc:chgData name="Christopher Combass" userId="0d112f37-38a3-4cdd-aa0b-fedbc183d043" providerId="ADAL" clId="{28C6A6BD-ECEA-4F29-A6F7-59D169E0C33B}" dt="2020-02-03T21:13:57.269" v="12"/>
        <pc:sldMkLst>
          <pc:docMk/>
          <pc:sldMk cId="2374032270" sldId="263"/>
        </pc:sldMkLst>
      </pc:sldChg>
      <pc:sldChg chg="modTransition">
        <pc:chgData name="Christopher Combass" userId="0d112f37-38a3-4cdd-aa0b-fedbc183d043" providerId="ADAL" clId="{28C6A6BD-ECEA-4F29-A6F7-59D169E0C33B}" dt="2020-02-03T21:13:57.269" v="12"/>
        <pc:sldMkLst>
          <pc:docMk/>
          <pc:sldMk cId="3869903735" sldId="264"/>
        </pc:sldMkLst>
      </pc:sldChg>
      <pc:sldChg chg="modTransition">
        <pc:chgData name="Christopher Combass" userId="0d112f37-38a3-4cdd-aa0b-fedbc183d043" providerId="ADAL" clId="{28C6A6BD-ECEA-4F29-A6F7-59D169E0C33B}" dt="2020-02-03T21:13:57.269" v="12"/>
        <pc:sldMkLst>
          <pc:docMk/>
          <pc:sldMk cId="2812712950" sldId="265"/>
        </pc:sldMkLst>
      </pc:sldChg>
      <pc:sldChg chg="modTransition">
        <pc:chgData name="Christopher Combass" userId="0d112f37-38a3-4cdd-aa0b-fedbc183d043" providerId="ADAL" clId="{28C6A6BD-ECEA-4F29-A6F7-59D169E0C33B}" dt="2020-02-03T21:13:57.269" v="12"/>
        <pc:sldMkLst>
          <pc:docMk/>
          <pc:sldMk cId="7055025" sldId="266"/>
        </pc:sldMkLst>
      </pc:sldChg>
      <pc:sldChg chg="modTransition">
        <pc:chgData name="Christopher Combass" userId="0d112f37-38a3-4cdd-aa0b-fedbc183d043" providerId="ADAL" clId="{28C6A6BD-ECEA-4F29-A6F7-59D169E0C33B}" dt="2020-02-03T21:13:57.269" v="12"/>
        <pc:sldMkLst>
          <pc:docMk/>
          <pc:sldMk cId="1591469354" sldId="267"/>
        </pc:sldMkLst>
      </pc:sldChg>
      <pc:sldChg chg="modTransition">
        <pc:chgData name="Christopher Combass" userId="0d112f37-38a3-4cdd-aa0b-fedbc183d043" providerId="ADAL" clId="{28C6A6BD-ECEA-4F29-A6F7-59D169E0C33B}" dt="2020-02-03T21:13:57.269" v="12"/>
        <pc:sldMkLst>
          <pc:docMk/>
          <pc:sldMk cId="3037274939" sldId="268"/>
        </pc:sldMkLst>
      </pc:sldChg>
      <pc:sldChg chg="modTransition">
        <pc:chgData name="Christopher Combass" userId="0d112f37-38a3-4cdd-aa0b-fedbc183d043" providerId="ADAL" clId="{28C6A6BD-ECEA-4F29-A6F7-59D169E0C33B}" dt="2020-02-03T21:13:57.269" v="12"/>
        <pc:sldMkLst>
          <pc:docMk/>
          <pc:sldMk cId="4041903395" sldId="269"/>
        </pc:sldMkLst>
      </pc:sldChg>
      <pc:sldChg chg="modTransition">
        <pc:chgData name="Christopher Combass" userId="0d112f37-38a3-4cdd-aa0b-fedbc183d043" providerId="ADAL" clId="{28C6A6BD-ECEA-4F29-A6F7-59D169E0C33B}" dt="2020-02-03T21:13:57.269" v="12"/>
        <pc:sldMkLst>
          <pc:docMk/>
          <pc:sldMk cId="1768102402" sldId="270"/>
        </pc:sldMkLst>
      </pc:sldChg>
      <pc:sldChg chg="modTransition">
        <pc:chgData name="Christopher Combass" userId="0d112f37-38a3-4cdd-aa0b-fedbc183d043" providerId="ADAL" clId="{28C6A6BD-ECEA-4F29-A6F7-59D169E0C33B}" dt="2020-02-03T21:13:57.269" v="12"/>
        <pc:sldMkLst>
          <pc:docMk/>
          <pc:sldMk cId="3437553542" sldId="271"/>
        </pc:sldMkLst>
      </pc:sldChg>
      <pc:sldChg chg="modTransition">
        <pc:chgData name="Christopher Combass" userId="0d112f37-38a3-4cdd-aa0b-fedbc183d043" providerId="ADAL" clId="{28C6A6BD-ECEA-4F29-A6F7-59D169E0C33B}" dt="2020-02-03T21:13:57.269" v="12"/>
        <pc:sldMkLst>
          <pc:docMk/>
          <pc:sldMk cId="47764394" sldId="273"/>
        </pc:sldMkLst>
      </pc:sldChg>
      <pc:sldChg chg="modTransition">
        <pc:chgData name="Christopher Combass" userId="0d112f37-38a3-4cdd-aa0b-fedbc183d043" providerId="ADAL" clId="{28C6A6BD-ECEA-4F29-A6F7-59D169E0C33B}" dt="2020-02-03T21:13:57.269" v="12"/>
        <pc:sldMkLst>
          <pc:docMk/>
          <pc:sldMk cId="1902149716" sldId="275"/>
        </pc:sldMkLst>
      </pc:sldChg>
      <pc:sldChg chg="modTransition">
        <pc:chgData name="Christopher Combass" userId="0d112f37-38a3-4cdd-aa0b-fedbc183d043" providerId="ADAL" clId="{28C6A6BD-ECEA-4F29-A6F7-59D169E0C33B}" dt="2020-02-03T21:13:57.269" v="12"/>
        <pc:sldMkLst>
          <pc:docMk/>
          <pc:sldMk cId="2298212855" sldId="276"/>
        </pc:sldMkLst>
      </pc:sldChg>
      <pc:sldChg chg="modTransition">
        <pc:chgData name="Christopher Combass" userId="0d112f37-38a3-4cdd-aa0b-fedbc183d043" providerId="ADAL" clId="{28C6A6BD-ECEA-4F29-A6F7-59D169E0C33B}" dt="2020-02-03T21:13:57.269" v="12"/>
        <pc:sldMkLst>
          <pc:docMk/>
          <pc:sldMk cId="3748278063" sldId="277"/>
        </pc:sldMkLst>
      </pc:sldChg>
      <pc:sldChg chg="modTransition">
        <pc:chgData name="Christopher Combass" userId="0d112f37-38a3-4cdd-aa0b-fedbc183d043" providerId="ADAL" clId="{28C6A6BD-ECEA-4F29-A6F7-59D169E0C33B}" dt="2020-02-03T21:13:57.269" v="12"/>
        <pc:sldMkLst>
          <pc:docMk/>
          <pc:sldMk cId="3965962972" sldId="278"/>
        </pc:sldMkLst>
      </pc:sldChg>
      <pc:sldChg chg="modTransition">
        <pc:chgData name="Christopher Combass" userId="0d112f37-38a3-4cdd-aa0b-fedbc183d043" providerId="ADAL" clId="{28C6A6BD-ECEA-4F29-A6F7-59D169E0C33B}" dt="2020-02-03T21:13:57.269" v="12"/>
        <pc:sldMkLst>
          <pc:docMk/>
          <pc:sldMk cId="3979090970" sldId="282"/>
        </pc:sldMkLst>
      </pc:sldChg>
      <pc:sldChg chg="modTransition">
        <pc:chgData name="Christopher Combass" userId="0d112f37-38a3-4cdd-aa0b-fedbc183d043" providerId="ADAL" clId="{28C6A6BD-ECEA-4F29-A6F7-59D169E0C33B}" dt="2020-02-03T21:13:57.269" v="12"/>
        <pc:sldMkLst>
          <pc:docMk/>
          <pc:sldMk cId="2547668277" sldId="283"/>
        </pc:sldMkLst>
      </pc:sldChg>
      <pc:sldChg chg="modTransition">
        <pc:chgData name="Christopher Combass" userId="0d112f37-38a3-4cdd-aa0b-fedbc183d043" providerId="ADAL" clId="{28C6A6BD-ECEA-4F29-A6F7-59D169E0C33B}" dt="2020-02-03T21:13:57.269" v="12"/>
        <pc:sldMkLst>
          <pc:docMk/>
          <pc:sldMk cId="1897731273" sldId="284"/>
        </pc:sldMkLst>
      </pc:sldChg>
      <pc:sldChg chg="modTransition">
        <pc:chgData name="Christopher Combass" userId="0d112f37-38a3-4cdd-aa0b-fedbc183d043" providerId="ADAL" clId="{28C6A6BD-ECEA-4F29-A6F7-59D169E0C33B}" dt="2020-02-03T21:13:57.269" v="12"/>
        <pc:sldMkLst>
          <pc:docMk/>
          <pc:sldMk cId="294150049" sldId="285"/>
        </pc:sldMkLst>
      </pc:sldChg>
      <pc:sldChg chg="modTransition">
        <pc:chgData name="Christopher Combass" userId="0d112f37-38a3-4cdd-aa0b-fedbc183d043" providerId="ADAL" clId="{28C6A6BD-ECEA-4F29-A6F7-59D169E0C33B}" dt="2020-02-03T21:13:57.269" v="12"/>
        <pc:sldMkLst>
          <pc:docMk/>
          <pc:sldMk cId="3382125703" sldId="286"/>
        </pc:sldMkLst>
      </pc:sldChg>
      <pc:sldChg chg="modTransition">
        <pc:chgData name="Christopher Combass" userId="0d112f37-38a3-4cdd-aa0b-fedbc183d043" providerId="ADAL" clId="{28C6A6BD-ECEA-4F29-A6F7-59D169E0C33B}" dt="2020-02-03T21:13:57.269" v="12"/>
        <pc:sldMkLst>
          <pc:docMk/>
          <pc:sldMk cId="385209414" sldId="287"/>
        </pc:sldMkLst>
      </pc:sldChg>
      <pc:sldChg chg="modTransition">
        <pc:chgData name="Christopher Combass" userId="0d112f37-38a3-4cdd-aa0b-fedbc183d043" providerId="ADAL" clId="{28C6A6BD-ECEA-4F29-A6F7-59D169E0C33B}" dt="2020-02-03T21:13:57.269" v="12"/>
        <pc:sldMkLst>
          <pc:docMk/>
          <pc:sldMk cId="2637429340" sldId="288"/>
        </pc:sldMkLst>
      </pc:sldChg>
      <pc:sldChg chg="modTransition">
        <pc:chgData name="Christopher Combass" userId="0d112f37-38a3-4cdd-aa0b-fedbc183d043" providerId="ADAL" clId="{28C6A6BD-ECEA-4F29-A6F7-59D169E0C33B}" dt="2020-02-03T21:13:57.269" v="12"/>
        <pc:sldMkLst>
          <pc:docMk/>
          <pc:sldMk cId="856982452" sldId="289"/>
        </pc:sldMkLst>
      </pc:sldChg>
      <pc:sldChg chg="modTransition">
        <pc:chgData name="Christopher Combass" userId="0d112f37-38a3-4cdd-aa0b-fedbc183d043" providerId="ADAL" clId="{28C6A6BD-ECEA-4F29-A6F7-59D169E0C33B}" dt="2020-02-03T21:13:57.269" v="12"/>
        <pc:sldMkLst>
          <pc:docMk/>
          <pc:sldMk cId="983799015" sldId="290"/>
        </pc:sldMkLst>
      </pc:sldChg>
      <pc:sldChg chg="modTransition">
        <pc:chgData name="Christopher Combass" userId="0d112f37-38a3-4cdd-aa0b-fedbc183d043" providerId="ADAL" clId="{28C6A6BD-ECEA-4F29-A6F7-59D169E0C33B}" dt="2020-02-03T21:13:57.269" v="12"/>
        <pc:sldMkLst>
          <pc:docMk/>
          <pc:sldMk cId="2729052132" sldId="291"/>
        </pc:sldMkLst>
      </pc:sldChg>
      <pc:sldChg chg="modTransition">
        <pc:chgData name="Christopher Combass" userId="0d112f37-38a3-4cdd-aa0b-fedbc183d043" providerId="ADAL" clId="{28C6A6BD-ECEA-4F29-A6F7-59D169E0C33B}" dt="2020-02-03T21:13:57.269" v="12"/>
        <pc:sldMkLst>
          <pc:docMk/>
          <pc:sldMk cId="1967708277" sldId="292"/>
        </pc:sldMkLst>
      </pc:sldChg>
      <pc:sldChg chg="modTransition">
        <pc:chgData name="Christopher Combass" userId="0d112f37-38a3-4cdd-aa0b-fedbc183d043" providerId="ADAL" clId="{28C6A6BD-ECEA-4F29-A6F7-59D169E0C33B}" dt="2020-02-03T21:13:57.269" v="12"/>
        <pc:sldMkLst>
          <pc:docMk/>
          <pc:sldMk cId="185857130" sldId="293"/>
        </pc:sldMkLst>
      </pc:sldChg>
      <pc:sldChg chg="modTransition">
        <pc:chgData name="Christopher Combass" userId="0d112f37-38a3-4cdd-aa0b-fedbc183d043" providerId="ADAL" clId="{28C6A6BD-ECEA-4F29-A6F7-59D169E0C33B}" dt="2020-02-03T21:13:57.269" v="12"/>
        <pc:sldMkLst>
          <pc:docMk/>
          <pc:sldMk cId="1022926095" sldId="294"/>
        </pc:sldMkLst>
      </pc:sldChg>
      <pc:sldChg chg="modTransition">
        <pc:chgData name="Christopher Combass" userId="0d112f37-38a3-4cdd-aa0b-fedbc183d043" providerId="ADAL" clId="{28C6A6BD-ECEA-4F29-A6F7-59D169E0C33B}" dt="2020-02-03T21:13:57.269" v="12"/>
        <pc:sldMkLst>
          <pc:docMk/>
          <pc:sldMk cId="3564877096" sldId="295"/>
        </pc:sldMkLst>
      </pc:sldChg>
      <pc:sldChg chg="modTransition">
        <pc:chgData name="Christopher Combass" userId="0d112f37-38a3-4cdd-aa0b-fedbc183d043" providerId="ADAL" clId="{28C6A6BD-ECEA-4F29-A6F7-59D169E0C33B}" dt="2020-02-03T21:13:57.269" v="12"/>
        <pc:sldMkLst>
          <pc:docMk/>
          <pc:sldMk cId="3713564102" sldId="296"/>
        </pc:sldMkLst>
      </pc:sldChg>
      <pc:sldChg chg="modTransition">
        <pc:chgData name="Christopher Combass" userId="0d112f37-38a3-4cdd-aa0b-fedbc183d043" providerId="ADAL" clId="{28C6A6BD-ECEA-4F29-A6F7-59D169E0C33B}" dt="2020-02-03T21:13:57.269" v="12"/>
        <pc:sldMkLst>
          <pc:docMk/>
          <pc:sldMk cId="1823778996" sldId="297"/>
        </pc:sldMkLst>
      </pc:sldChg>
      <pc:sldChg chg="modTransition">
        <pc:chgData name="Christopher Combass" userId="0d112f37-38a3-4cdd-aa0b-fedbc183d043" providerId="ADAL" clId="{28C6A6BD-ECEA-4F29-A6F7-59D169E0C33B}" dt="2020-02-03T21:13:57.269" v="12"/>
        <pc:sldMkLst>
          <pc:docMk/>
          <pc:sldMk cId="1725088523" sldId="298"/>
        </pc:sldMkLst>
      </pc:sldChg>
      <pc:sldChg chg="modTransition">
        <pc:chgData name="Christopher Combass" userId="0d112f37-38a3-4cdd-aa0b-fedbc183d043" providerId="ADAL" clId="{28C6A6BD-ECEA-4F29-A6F7-59D169E0C33B}" dt="2020-02-03T21:13:57.269" v="12"/>
        <pc:sldMkLst>
          <pc:docMk/>
          <pc:sldMk cId="1035167786" sldId="299"/>
        </pc:sldMkLst>
      </pc:sldChg>
      <pc:sldChg chg="modTransition">
        <pc:chgData name="Christopher Combass" userId="0d112f37-38a3-4cdd-aa0b-fedbc183d043" providerId="ADAL" clId="{28C6A6BD-ECEA-4F29-A6F7-59D169E0C33B}" dt="2020-02-03T21:13:57.269" v="12"/>
        <pc:sldMkLst>
          <pc:docMk/>
          <pc:sldMk cId="3853568554" sldId="300"/>
        </pc:sldMkLst>
      </pc:sldChg>
      <pc:sldChg chg="modTransition">
        <pc:chgData name="Christopher Combass" userId="0d112f37-38a3-4cdd-aa0b-fedbc183d043" providerId="ADAL" clId="{28C6A6BD-ECEA-4F29-A6F7-59D169E0C33B}" dt="2020-02-03T21:13:57.269" v="12"/>
        <pc:sldMkLst>
          <pc:docMk/>
          <pc:sldMk cId="1750001196" sldId="301"/>
        </pc:sldMkLst>
      </pc:sldChg>
      <pc:sldChg chg="modTransition">
        <pc:chgData name="Christopher Combass" userId="0d112f37-38a3-4cdd-aa0b-fedbc183d043" providerId="ADAL" clId="{28C6A6BD-ECEA-4F29-A6F7-59D169E0C33B}" dt="2020-02-03T21:13:57.269" v="12"/>
        <pc:sldMkLst>
          <pc:docMk/>
          <pc:sldMk cId="2956605661" sldId="302"/>
        </pc:sldMkLst>
      </pc:sldChg>
      <pc:sldChg chg="modTransition">
        <pc:chgData name="Christopher Combass" userId="0d112f37-38a3-4cdd-aa0b-fedbc183d043" providerId="ADAL" clId="{28C6A6BD-ECEA-4F29-A6F7-59D169E0C33B}" dt="2020-02-03T21:13:57.269" v="12"/>
        <pc:sldMkLst>
          <pc:docMk/>
          <pc:sldMk cId="100020159" sldId="303"/>
        </pc:sldMkLst>
      </pc:sldChg>
      <pc:sldChg chg="modTransition">
        <pc:chgData name="Christopher Combass" userId="0d112f37-38a3-4cdd-aa0b-fedbc183d043" providerId="ADAL" clId="{28C6A6BD-ECEA-4F29-A6F7-59D169E0C33B}" dt="2020-02-03T21:13:57.269" v="12"/>
        <pc:sldMkLst>
          <pc:docMk/>
          <pc:sldMk cId="1551302679" sldId="304"/>
        </pc:sldMkLst>
      </pc:sldChg>
      <pc:sldChg chg="modTransition">
        <pc:chgData name="Christopher Combass" userId="0d112f37-38a3-4cdd-aa0b-fedbc183d043" providerId="ADAL" clId="{28C6A6BD-ECEA-4F29-A6F7-59D169E0C33B}" dt="2020-02-03T21:13:57.269" v="12"/>
        <pc:sldMkLst>
          <pc:docMk/>
          <pc:sldMk cId="2244191218" sldId="305"/>
        </pc:sldMkLst>
      </pc:sldChg>
      <pc:sldChg chg="modTransition">
        <pc:chgData name="Christopher Combass" userId="0d112f37-38a3-4cdd-aa0b-fedbc183d043" providerId="ADAL" clId="{28C6A6BD-ECEA-4F29-A6F7-59D169E0C33B}" dt="2020-02-03T21:13:57.269" v="12"/>
        <pc:sldMkLst>
          <pc:docMk/>
          <pc:sldMk cId="3521752977" sldId="306"/>
        </pc:sldMkLst>
      </pc:sldChg>
      <pc:sldChg chg="modTransition">
        <pc:chgData name="Christopher Combass" userId="0d112f37-38a3-4cdd-aa0b-fedbc183d043" providerId="ADAL" clId="{28C6A6BD-ECEA-4F29-A6F7-59D169E0C33B}" dt="2020-02-03T21:13:57.269" v="12"/>
        <pc:sldMkLst>
          <pc:docMk/>
          <pc:sldMk cId="984650999" sldId="307"/>
        </pc:sldMkLst>
      </pc:sldChg>
      <pc:sldChg chg="modTransition">
        <pc:chgData name="Christopher Combass" userId="0d112f37-38a3-4cdd-aa0b-fedbc183d043" providerId="ADAL" clId="{28C6A6BD-ECEA-4F29-A6F7-59D169E0C33B}" dt="2020-02-03T21:13:57.269" v="12"/>
        <pc:sldMkLst>
          <pc:docMk/>
          <pc:sldMk cId="3443067545" sldId="308"/>
        </pc:sldMkLst>
      </pc:sldChg>
      <pc:sldChg chg="modTransition">
        <pc:chgData name="Christopher Combass" userId="0d112f37-38a3-4cdd-aa0b-fedbc183d043" providerId="ADAL" clId="{28C6A6BD-ECEA-4F29-A6F7-59D169E0C33B}" dt="2020-02-03T21:13:57.269" v="12"/>
        <pc:sldMkLst>
          <pc:docMk/>
          <pc:sldMk cId="4177255399" sldId="309"/>
        </pc:sldMkLst>
      </pc:sldChg>
      <pc:sldChg chg="modTransition">
        <pc:chgData name="Christopher Combass" userId="0d112f37-38a3-4cdd-aa0b-fedbc183d043" providerId="ADAL" clId="{28C6A6BD-ECEA-4F29-A6F7-59D169E0C33B}" dt="2020-02-03T21:13:57.269" v="12"/>
        <pc:sldMkLst>
          <pc:docMk/>
          <pc:sldMk cId="3802582765" sldId="310"/>
        </pc:sldMkLst>
      </pc:sldChg>
      <pc:sldChg chg="modTransition">
        <pc:chgData name="Christopher Combass" userId="0d112f37-38a3-4cdd-aa0b-fedbc183d043" providerId="ADAL" clId="{28C6A6BD-ECEA-4F29-A6F7-59D169E0C33B}" dt="2020-02-03T21:13:57.269" v="12"/>
        <pc:sldMkLst>
          <pc:docMk/>
          <pc:sldMk cId="2757303417" sldId="311"/>
        </pc:sldMkLst>
      </pc:sldChg>
      <pc:sldChg chg="modTransition">
        <pc:chgData name="Christopher Combass" userId="0d112f37-38a3-4cdd-aa0b-fedbc183d043" providerId="ADAL" clId="{28C6A6BD-ECEA-4F29-A6F7-59D169E0C33B}" dt="2020-02-03T21:13:57.269" v="12"/>
        <pc:sldMkLst>
          <pc:docMk/>
          <pc:sldMk cId="3363352235" sldId="312"/>
        </pc:sldMkLst>
      </pc:sldChg>
      <pc:sldChg chg="modTransition">
        <pc:chgData name="Christopher Combass" userId="0d112f37-38a3-4cdd-aa0b-fedbc183d043" providerId="ADAL" clId="{28C6A6BD-ECEA-4F29-A6F7-59D169E0C33B}" dt="2020-02-03T21:13:57.269" v="12"/>
        <pc:sldMkLst>
          <pc:docMk/>
          <pc:sldMk cId="4037854570" sldId="313"/>
        </pc:sldMkLst>
      </pc:sldChg>
      <pc:sldChg chg="modTransition">
        <pc:chgData name="Christopher Combass" userId="0d112f37-38a3-4cdd-aa0b-fedbc183d043" providerId="ADAL" clId="{28C6A6BD-ECEA-4F29-A6F7-59D169E0C33B}" dt="2020-02-03T21:13:57.269" v="12"/>
        <pc:sldMkLst>
          <pc:docMk/>
          <pc:sldMk cId="2664702485" sldId="314"/>
        </pc:sldMkLst>
      </pc:sldChg>
      <pc:sldChg chg="modTransition">
        <pc:chgData name="Christopher Combass" userId="0d112f37-38a3-4cdd-aa0b-fedbc183d043" providerId="ADAL" clId="{28C6A6BD-ECEA-4F29-A6F7-59D169E0C33B}" dt="2020-02-03T21:13:57.269" v="12"/>
        <pc:sldMkLst>
          <pc:docMk/>
          <pc:sldMk cId="344845829" sldId="315"/>
        </pc:sldMkLst>
      </pc:sldChg>
      <pc:sldChg chg="modTransition">
        <pc:chgData name="Christopher Combass" userId="0d112f37-38a3-4cdd-aa0b-fedbc183d043" providerId="ADAL" clId="{28C6A6BD-ECEA-4F29-A6F7-59D169E0C33B}" dt="2020-02-03T21:13:57.269" v="12"/>
        <pc:sldMkLst>
          <pc:docMk/>
          <pc:sldMk cId="839355901" sldId="316"/>
        </pc:sldMkLst>
      </pc:sldChg>
      <pc:sldChg chg="modTransition">
        <pc:chgData name="Christopher Combass" userId="0d112f37-38a3-4cdd-aa0b-fedbc183d043" providerId="ADAL" clId="{28C6A6BD-ECEA-4F29-A6F7-59D169E0C33B}" dt="2020-02-03T21:13:57.269" v="12"/>
        <pc:sldMkLst>
          <pc:docMk/>
          <pc:sldMk cId="2499391153" sldId="317"/>
        </pc:sldMkLst>
      </pc:sldChg>
      <pc:sldChg chg="modTransition">
        <pc:chgData name="Christopher Combass" userId="0d112f37-38a3-4cdd-aa0b-fedbc183d043" providerId="ADAL" clId="{28C6A6BD-ECEA-4F29-A6F7-59D169E0C33B}" dt="2020-02-03T21:13:57.269" v="12"/>
        <pc:sldMkLst>
          <pc:docMk/>
          <pc:sldMk cId="3589177978" sldId="318"/>
        </pc:sldMkLst>
      </pc:sldChg>
      <pc:sldChg chg="modTransition">
        <pc:chgData name="Christopher Combass" userId="0d112f37-38a3-4cdd-aa0b-fedbc183d043" providerId="ADAL" clId="{28C6A6BD-ECEA-4F29-A6F7-59D169E0C33B}" dt="2020-02-03T21:13:57.269" v="12"/>
        <pc:sldMkLst>
          <pc:docMk/>
          <pc:sldMk cId="3851644088" sldId="319"/>
        </pc:sldMkLst>
      </pc:sldChg>
      <pc:sldMasterChg chg="modTransition modSldLayout">
        <pc:chgData name="Christopher Combass" userId="0d112f37-38a3-4cdd-aa0b-fedbc183d043" providerId="ADAL" clId="{28C6A6BD-ECEA-4F29-A6F7-59D169E0C33B}" dt="2020-02-03T21:13:57.269" v="12"/>
        <pc:sldMasterMkLst>
          <pc:docMk/>
          <pc:sldMasterMk cId="2945906279" sldId="2147483648"/>
        </pc:sldMasterMkLst>
        <pc:sldLayoutChg chg="modTransition">
          <pc:chgData name="Christopher Combass" userId="0d112f37-38a3-4cdd-aa0b-fedbc183d043" providerId="ADAL" clId="{28C6A6BD-ECEA-4F29-A6F7-59D169E0C33B}" dt="2020-02-03T21:13:57.269" v="12"/>
          <pc:sldLayoutMkLst>
            <pc:docMk/>
            <pc:sldMasterMk cId="2945906279" sldId="2147483648"/>
            <pc:sldLayoutMk cId="372797798" sldId="2147483649"/>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951695834" sldId="2147483650"/>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3196556621" sldId="2147483651"/>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2700940667" sldId="2147483652"/>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39134761" sldId="2147483653"/>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826012743" sldId="2147483654"/>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3004265722" sldId="2147483655"/>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2122295454" sldId="2147483656"/>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3821474064" sldId="2147483657"/>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1273931068" sldId="2147483658"/>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3254590514" sldId="2147483659"/>
          </pc:sldLayoutMkLst>
        </pc:sldLayoutChg>
        <pc:sldLayoutChg chg="modTransition">
          <pc:chgData name="Christopher Combass" userId="0d112f37-38a3-4cdd-aa0b-fedbc183d043" providerId="ADAL" clId="{28C6A6BD-ECEA-4F29-A6F7-59D169E0C33B}" dt="2020-02-03T21:13:57.269" v="12"/>
          <pc:sldLayoutMkLst>
            <pc:docMk/>
            <pc:sldMasterMk cId="2945906279" sldId="2147483648"/>
            <pc:sldLayoutMk cId="658462681" sldId="214748366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A7DE9-2BC0-407F-A784-0B6BF6C6A7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3B5DA-9108-43E0-9311-3FC760679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DB06D2-BA88-469E-9440-3317C5496440}"/>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D83E2B5D-FEDC-440F-9E26-F89824C320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95FA18-7E7F-4C10-B594-F6565CDF8263}"/>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7279779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DC60-DEBF-4C2E-ADEE-F479FFC14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400BE3-96E5-4EB4-B65F-65E9D9E0BD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7AA19-702F-4F98-827A-F37A9852E73F}"/>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77F63E1C-56E3-4E74-A654-7024DF1828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560E9A-251D-4CD1-A423-0EACC4E98BA7}"/>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127393106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828E9F-315A-4553-A6C7-AF77782D3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37AA5A-A105-463D-859E-0556A99032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03955-824D-4B9D-9651-5E9AB241FB51}"/>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2B0970AC-C6AB-4973-B6EF-3A89D81757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03F3A5-3082-4D67-B254-B6322408AC08}"/>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25459051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E8FC2-B1AA-4F5D-970F-4CBD02D4AB78}"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CD13C-DD21-4BEE-83A9-9C71453E42AF}" type="slidenum">
              <a:rPr lang="en-US" smtClean="0"/>
              <a:t>‹#›</a:t>
            </a:fld>
            <a:endParaRPr lang="en-US" dirty="0"/>
          </a:p>
        </p:txBody>
      </p:sp>
    </p:spTree>
    <p:extLst>
      <p:ext uri="{BB962C8B-B14F-4D97-AF65-F5344CB8AC3E}">
        <p14:creationId xmlns:p14="http://schemas.microsoft.com/office/powerpoint/2010/main" val="65846268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791C-B573-49D0-9017-A2925F0BC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D2C365-4E9D-4D20-805F-0D0C94850D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12FB6-4951-4122-8041-023FACBC02A7}"/>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F4C7B6D2-DE05-4354-AB90-4D292CE166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FAEE57-90DE-485D-B769-94C61827C9C3}"/>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95169583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2B93-CD7C-4CA0-BC6F-4529B54F2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A317F1-D98B-4EAB-8FB1-7EAD213AF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9716BF-8111-4D0F-87A0-84334EF3C1E3}"/>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5BFD94DD-672F-437E-A770-4E4A9EC97F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859AF-D95F-488E-B49F-7D4B8521D787}"/>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19655662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88F4-B76A-4221-BE0E-368AD02C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B1AB4B-83FC-4649-A9A1-842789C4AD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6DCCF-4FE4-40CA-B419-0F7A2736394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CD844D-2F4F-4230-8914-4720F3016632}"/>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6" name="Footer Placeholder 5">
            <a:extLst>
              <a:ext uri="{FF2B5EF4-FFF2-40B4-BE49-F238E27FC236}">
                <a16:creationId xmlns:a16="http://schemas.microsoft.com/office/drawing/2014/main" id="{E33BA8BA-0FFD-4A83-9E71-5B0831EAE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1B5E6-3210-439B-8C18-730388994FC1}"/>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70094066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8804-472C-4A99-90CD-3CB4529E8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79577F-2129-4A10-A4B0-A95EF22C83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F6F3CE-AE23-48CD-B20E-5A5CB6A2B5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E6006-59C8-417E-BF84-65A67D7CC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AF904F-947B-413C-874C-20551CAF26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D4493-858E-4D02-8162-8BC65877189A}"/>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8" name="Footer Placeholder 7">
            <a:extLst>
              <a:ext uri="{FF2B5EF4-FFF2-40B4-BE49-F238E27FC236}">
                <a16:creationId xmlns:a16="http://schemas.microsoft.com/office/drawing/2014/main" id="{861E71BC-8866-4C00-9CAA-8B4B72511C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81F515-67F3-47C2-99A6-912393556936}"/>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913476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B7D1-3DB7-4C44-BEF6-A3E2D9441D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9F849-60FB-4247-870A-54A075B87C96}"/>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4" name="Footer Placeholder 3">
            <a:extLst>
              <a:ext uri="{FF2B5EF4-FFF2-40B4-BE49-F238E27FC236}">
                <a16:creationId xmlns:a16="http://schemas.microsoft.com/office/drawing/2014/main" id="{BBCF8921-F04B-47D3-BB9F-03316A3F4E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175955-A582-4E4E-84EA-165AA798757D}"/>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82601274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814F8-6C6F-4A63-914B-5311DD758701}"/>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3" name="Footer Placeholder 2">
            <a:extLst>
              <a:ext uri="{FF2B5EF4-FFF2-40B4-BE49-F238E27FC236}">
                <a16:creationId xmlns:a16="http://schemas.microsoft.com/office/drawing/2014/main" id="{DE4B4033-DCAD-4520-BA47-EA2136788C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50E5F4-0360-487F-981B-C23A3A3436E4}"/>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00426572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85A3-A031-4685-8227-9A8A0D9DA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B8D431-93DE-44D7-BD74-44D67AE5C0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D0777-6BCC-4267-8472-604AA3300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830059-59A5-41EE-B9F6-0A9A5E9F74D7}"/>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6" name="Footer Placeholder 5">
            <a:extLst>
              <a:ext uri="{FF2B5EF4-FFF2-40B4-BE49-F238E27FC236}">
                <a16:creationId xmlns:a16="http://schemas.microsoft.com/office/drawing/2014/main" id="{987F11D9-85FA-4518-96EA-CF5C9E428F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82DAF3-E71E-4C94-8458-B9CEAC018285}"/>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21222954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ED70-F51C-434E-8BA7-20082FACB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18F2B3-C292-40E4-B217-3EC8A3DD3F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3165799-001B-4C08-974E-C6E1D06EE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39F44-F46F-43E4-A1AA-85DEAC15FBF6}"/>
              </a:ext>
            </a:extLst>
          </p:cNvPr>
          <p:cNvSpPr>
            <a:spLocks noGrp="1"/>
          </p:cNvSpPr>
          <p:nvPr>
            <p:ph type="dt" sz="half" idx="10"/>
          </p:nvPr>
        </p:nvSpPr>
        <p:spPr/>
        <p:txBody>
          <a:bodyPr/>
          <a:lstStyle/>
          <a:p>
            <a:fld id="{407C67E8-3425-4EF6-8C7A-6B073E62D782}" type="datetimeFigureOut">
              <a:rPr lang="en-US" smtClean="0"/>
              <a:t>2/3/2020</a:t>
            </a:fld>
            <a:endParaRPr lang="en-US" dirty="0"/>
          </a:p>
        </p:txBody>
      </p:sp>
      <p:sp>
        <p:nvSpPr>
          <p:cNvPr id="6" name="Footer Placeholder 5">
            <a:extLst>
              <a:ext uri="{FF2B5EF4-FFF2-40B4-BE49-F238E27FC236}">
                <a16:creationId xmlns:a16="http://schemas.microsoft.com/office/drawing/2014/main" id="{0E133CC3-8A51-4E92-91F1-365E5C0A31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07E123-54FB-459B-95CF-01D3DFDD128E}"/>
              </a:ext>
            </a:extLst>
          </p:cNvPr>
          <p:cNvSpPr>
            <a:spLocks noGrp="1"/>
          </p:cNvSpPr>
          <p:nvPr>
            <p:ph type="sldNum" sz="quarter" idx="12"/>
          </p:nvPr>
        </p:nvSpPr>
        <p:spPr/>
        <p:txBody>
          <a:bodyPr/>
          <a:lstStyle/>
          <a:p>
            <a:fld id="{CCCDFA94-1141-47A8-8954-1A4924675D0F}" type="slidenum">
              <a:rPr lang="en-US" smtClean="0"/>
              <a:t>‹#›</a:t>
            </a:fld>
            <a:endParaRPr lang="en-US" dirty="0"/>
          </a:p>
        </p:txBody>
      </p:sp>
    </p:spTree>
    <p:extLst>
      <p:ext uri="{BB962C8B-B14F-4D97-AF65-F5344CB8AC3E}">
        <p14:creationId xmlns:p14="http://schemas.microsoft.com/office/powerpoint/2010/main" val="382147406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4D77A-8423-4EEC-9D1D-FFAA814A4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488104-C2AE-45BB-856D-AA128AB1E9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A8EA6-34CD-4317-AA08-C8A3FC2C5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C67E8-3425-4EF6-8C7A-6B073E62D782}" type="datetimeFigureOut">
              <a:rPr lang="en-US" smtClean="0"/>
              <a:t>2/3/2020</a:t>
            </a:fld>
            <a:endParaRPr lang="en-US" dirty="0"/>
          </a:p>
        </p:txBody>
      </p:sp>
      <p:sp>
        <p:nvSpPr>
          <p:cNvPr id="5" name="Footer Placeholder 4">
            <a:extLst>
              <a:ext uri="{FF2B5EF4-FFF2-40B4-BE49-F238E27FC236}">
                <a16:creationId xmlns:a16="http://schemas.microsoft.com/office/drawing/2014/main" id="{8FEFDC9A-7688-4407-8599-379226C69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CB3D50-7FDB-4A94-992B-A9CF0DAE0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DFA94-1141-47A8-8954-1A4924675D0F}" type="slidenum">
              <a:rPr lang="en-US" smtClean="0"/>
              <a:t>‹#›</a:t>
            </a:fld>
            <a:endParaRPr lang="en-US" dirty="0"/>
          </a:p>
        </p:txBody>
      </p:sp>
    </p:spTree>
    <p:extLst>
      <p:ext uri="{BB962C8B-B14F-4D97-AF65-F5344CB8AC3E}">
        <p14:creationId xmlns:p14="http://schemas.microsoft.com/office/powerpoint/2010/main" val="294590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www.hamiltonfl.com/tln" TargetMode="External"/><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400" b="1" dirty="0">
                <a:latin typeface="Book Antiqua" panose="02040602050305030304" pitchFamily="18" charset="0"/>
              </a:rPr>
              <a:t>Hamilton County School District</a:t>
            </a:r>
          </a:p>
        </p:txBody>
      </p:sp>
      <p:sp>
        <p:nvSpPr>
          <p:cNvPr id="3" name="Subtitle 2">
            <a:extLst>
              <a:ext uri="{FF2B5EF4-FFF2-40B4-BE49-F238E27FC236}">
                <a16:creationId xmlns:a16="http://schemas.microsoft.com/office/drawing/2014/main" id="{7198021E-BD79-4D74-A822-D8E92EFCF469}"/>
              </a:ext>
            </a:extLst>
          </p:cNvPr>
          <p:cNvSpPr>
            <a:spLocks noGrp="1"/>
          </p:cNvSpPr>
          <p:nvPr>
            <p:ph type="subTitle" idx="1"/>
          </p:nvPr>
        </p:nvSpPr>
        <p:spPr>
          <a:xfrm>
            <a:off x="1040293" y="1599585"/>
            <a:ext cx="10111409" cy="1439655"/>
          </a:xfrm>
        </p:spPr>
        <p:txBody>
          <a:bodyPr>
            <a:normAutofit/>
          </a:bodyPr>
          <a:lstStyle/>
          <a:p>
            <a:r>
              <a:rPr lang="en-US" sz="4400" dirty="0">
                <a:latin typeface="Book Antiqua" panose="02040602050305030304" pitchFamily="18" charset="0"/>
              </a:rPr>
              <a:t>Teacher Lead Network Ceremony</a:t>
            </a:r>
          </a:p>
          <a:p>
            <a:r>
              <a:rPr lang="en-US" sz="4400" dirty="0">
                <a:latin typeface="Book Antiqua" panose="02040602050305030304" pitchFamily="18" charset="0"/>
              </a:rPr>
              <a:t>February 3, 2020</a:t>
            </a:r>
          </a:p>
          <a:p>
            <a:endParaRPr lang="en-US" sz="4400" dirty="0"/>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138" y="3429000"/>
            <a:ext cx="4131721" cy="2849218"/>
          </a:xfrm>
          <a:prstGeom prst="rect">
            <a:avLst/>
          </a:prstGeom>
        </p:spPr>
      </p:pic>
    </p:spTree>
    <p:extLst>
      <p:ext uri="{BB962C8B-B14F-4D97-AF65-F5344CB8AC3E}">
        <p14:creationId xmlns:p14="http://schemas.microsoft.com/office/powerpoint/2010/main" val="230119367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453" y="1772529"/>
            <a:ext cx="8539088" cy="4712677"/>
          </a:xfrm>
          <a:prstGeom prst="rect">
            <a:avLst/>
          </a:prstGeom>
        </p:spPr>
      </p:pic>
    </p:spTree>
    <p:extLst>
      <p:ext uri="{BB962C8B-B14F-4D97-AF65-F5344CB8AC3E}">
        <p14:creationId xmlns:p14="http://schemas.microsoft.com/office/powerpoint/2010/main" val="38520941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90" y="1772529"/>
            <a:ext cx="8440614" cy="4712677"/>
          </a:xfrm>
          <a:prstGeom prst="rect">
            <a:avLst/>
          </a:prstGeom>
        </p:spPr>
      </p:pic>
    </p:spTree>
    <p:extLst>
      <p:ext uri="{BB962C8B-B14F-4D97-AF65-F5344CB8AC3E}">
        <p14:creationId xmlns:p14="http://schemas.microsoft.com/office/powerpoint/2010/main" val="263742934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008" y="1744393"/>
            <a:ext cx="8653978" cy="4712677"/>
          </a:xfrm>
          <a:prstGeom prst="rect">
            <a:avLst/>
          </a:prstGeom>
        </p:spPr>
      </p:pic>
    </p:spTree>
    <p:extLst>
      <p:ext uri="{BB962C8B-B14F-4D97-AF65-F5344CB8AC3E}">
        <p14:creationId xmlns:p14="http://schemas.microsoft.com/office/powerpoint/2010/main" val="85698245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109" y="1688122"/>
            <a:ext cx="8611775" cy="4712677"/>
          </a:xfrm>
          <a:prstGeom prst="rect">
            <a:avLst/>
          </a:prstGeom>
        </p:spPr>
      </p:pic>
    </p:spTree>
    <p:extLst>
      <p:ext uri="{BB962C8B-B14F-4D97-AF65-F5344CB8AC3E}">
        <p14:creationId xmlns:p14="http://schemas.microsoft.com/office/powerpoint/2010/main" val="98379901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979" y="1688122"/>
            <a:ext cx="8736036" cy="4712677"/>
          </a:xfrm>
          <a:prstGeom prst="rect">
            <a:avLst/>
          </a:prstGeom>
        </p:spPr>
      </p:pic>
    </p:spTree>
    <p:extLst>
      <p:ext uri="{BB962C8B-B14F-4D97-AF65-F5344CB8AC3E}">
        <p14:creationId xmlns:p14="http://schemas.microsoft.com/office/powerpoint/2010/main" val="19677082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The Importance of Building Relationships</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000" dirty="0"/>
              <a:t>“I have learned that people will forget what you said and will forget what you did, but people will never forget how you made them feel”  </a:t>
            </a:r>
          </a:p>
          <a:p>
            <a:pPr marL="0" indent="0" algn="ctr">
              <a:buNone/>
            </a:pPr>
            <a:r>
              <a:rPr lang="en-US" sz="4000" dirty="0"/>
              <a:t>-Maya Angelou</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86990373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Guess What?</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800" dirty="0"/>
              <a:t>“Life is 10% what happens to you and 90% how you react to it”  </a:t>
            </a:r>
          </a:p>
          <a:p>
            <a:pPr marL="0" indent="0" algn="ctr">
              <a:buNone/>
            </a:pPr>
            <a:r>
              <a:rPr lang="en-US" sz="4800" dirty="0"/>
              <a:t>-Charles Swindoll</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49939115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51" y="405684"/>
            <a:ext cx="11732455" cy="1325563"/>
          </a:xfrm>
        </p:spPr>
        <p:txBody>
          <a:bodyPr>
            <a:noAutofit/>
          </a:bodyPr>
          <a:lstStyle/>
          <a:p>
            <a:pPr algn="ctr"/>
            <a:r>
              <a:rPr lang="en-US" sz="4800" b="1" u="sng" dirty="0">
                <a:latin typeface="+mn-lt"/>
              </a:rPr>
              <a:t>Never Give Up</a:t>
            </a:r>
          </a:p>
        </p:txBody>
      </p:sp>
      <p:sp>
        <p:nvSpPr>
          <p:cNvPr id="3" name="Content Placeholder 2"/>
          <p:cNvSpPr>
            <a:spLocks noGrp="1"/>
          </p:cNvSpPr>
          <p:nvPr>
            <p:ph sz="quarter" idx="13"/>
          </p:nvPr>
        </p:nvSpPr>
        <p:spPr>
          <a:xfrm>
            <a:off x="682580" y="2073500"/>
            <a:ext cx="10595646" cy="4378816"/>
          </a:xfrm>
        </p:spPr>
        <p:txBody>
          <a:bodyPr>
            <a:normAutofit/>
          </a:bodyPr>
          <a:lstStyle/>
          <a:p>
            <a:pPr marL="0" indent="0" algn="ctr">
              <a:buNone/>
            </a:pPr>
            <a:r>
              <a:rPr lang="en-US" sz="4800" dirty="0"/>
              <a:t>“Success is not final; failure is not fatal; it is the courage to continue that counts”      -Winston Churchill</a:t>
            </a:r>
          </a:p>
        </p:txBody>
      </p:sp>
      <p:pic>
        <p:nvPicPr>
          <p:cNvPr id="5" name="Picture 4">
            <a:extLst>
              <a:ext uri="{FF2B5EF4-FFF2-40B4-BE49-F238E27FC236}">
                <a16:creationId xmlns:a16="http://schemas.microsoft.com/office/drawing/2014/main" id="{D34969DB-BA59-4E20-80ED-076D8FA9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58917797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Learning from Mistakes</a:t>
            </a:r>
          </a:p>
        </p:txBody>
      </p:sp>
      <p:sp>
        <p:nvSpPr>
          <p:cNvPr id="3" name="Content Placeholder 2"/>
          <p:cNvSpPr>
            <a:spLocks noGrp="1"/>
          </p:cNvSpPr>
          <p:nvPr>
            <p:ph sz="quarter" idx="13"/>
          </p:nvPr>
        </p:nvSpPr>
        <p:spPr>
          <a:xfrm>
            <a:off x="675249" y="2073500"/>
            <a:ext cx="10803988" cy="4378816"/>
          </a:xfrm>
        </p:spPr>
        <p:txBody>
          <a:bodyPr>
            <a:normAutofit/>
          </a:bodyPr>
          <a:lstStyle/>
          <a:p>
            <a:pPr marL="0" indent="0" algn="ctr">
              <a:buNone/>
            </a:pPr>
            <a:r>
              <a:rPr lang="en-US" sz="4800" dirty="0"/>
              <a:t>“The person who really thinks will learn as much from his failure as from his success.” </a:t>
            </a:r>
          </a:p>
          <a:p>
            <a:pPr marL="0" indent="0" algn="ctr">
              <a:buNone/>
            </a:pPr>
            <a:r>
              <a:rPr lang="en-US" sz="4800" dirty="0"/>
              <a:t>-John Dewey</a:t>
            </a:r>
          </a:p>
        </p:txBody>
      </p:sp>
      <p:pic>
        <p:nvPicPr>
          <p:cNvPr id="4" name="Picture 3">
            <a:extLst>
              <a:ext uri="{FF2B5EF4-FFF2-40B4-BE49-F238E27FC236}">
                <a16:creationId xmlns:a16="http://schemas.microsoft.com/office/drawing/2014/main" id="{D5F5BD10-A2CF-4458-B4DE-AF01A3FDC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81271295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Great Advice!</a:t>
            </a:r>
          </a:p>
        </p:txBody>
      </p:sp>
      <p:sp>
        <p:nvSpPr>
          <p:cNvPr id="3" name="Content Placeholder 2"/>
          <p:cNvSpPr>
            <a:spLocks noGrp="1"/>
          </p:cNvSpPr>
          <p:nvPr>
            <p:ph sz="quarter" idx="13"/>
          </p:nvPr>
        </p:nvSpPr>
        <p:spPr>
          <a:xfrm>
            <a:off x="605307" y="2073500"/>
            <a:ext cx="11269014" cy="4378816"/>
          </a:xfrm>
        </p:spPr>
        <p:txBody>
          <a:bodyPr>
            <a:normAutofit/>
          </a:bodyPr>
          <a:lstStyle/>
          <a:p>
            <a:pPr marL="0" indent="0" algn="ctr">
              <a:buNone/>
            </a:pPr>
            <a:r>
              <a:rPr lang="en-US" sz="4000" dirty="0"/>
              <a:t>“Be thankful for what you have and you will end up having more.  If you concentrate on what you don’t have, you will never, ever have enough”  </a:t>
            </a:r>
          </a:p>
          <a:p>
            <a:pPr marL="0" indent="0" algn="ctr">
              <a:buNone/>
            </a:pPr>
            <a:r>
              <a:rPr lang="en-US" sz="4000" dirty="0"/>
              <a:t>-Oprah Winfrey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47573">
            <a:off x="1409612" y="5352481"/>
            <a:ext cx="4263532" cy="1171977"/>
          </a:xfrm>
          <a:prstGeom prst="rect">
            <a:avLst/>
          </a:prstGeom>
        </p:spPr>
      </p:pic>
      <p:pic>
        <p:nvPicPr>
          <p:cNvPr id="6" name="Picture 5">
            <a:extLst>
              <a:ext uri="{FF2B5EF4-FFF2-40B4-BE49-F238E27FC236}">
                <a16:creationId xmlns:a16="http://schemas.microsoft.com/office/drawing/2014/main" id="{A2D2B841-735E-4514-B36D-36953517D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237442260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2922"/>
            <a:ext cx="10515600" cy="1325563"/>
          </a:xfrm>
        </p:spPr>
        <p:txBody>
          <a:bodyPr>
            <a:normAutofit/>
          </a:bodyPr>
          <a:lstStyle/>
          <a:p>
            <a:pPr algn="ctr"/>
            <a:r>
              <a:rPr lang="en-US" sz="5400" b="1" u="sng" dirty="0">
                <a:latin typeface="+mn-lt"/>
              </a:rPr>
              <a:t>FOLLOW US ON TWITTER</a:t>
            </a: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299523" y="2214694"/>
            <a:ext cx="3749053" cy="3424237"/>
          </a:xfrm>
        </p:spPr>
      </p:pic>
      <p:sp>
        <p:nvSpPr>
          <p:cNvPr id="5" name="TextBox 4"/>
          <p:cNvSpPr txBox="1"/>
          <p:nvPr/>
        </p:nvSpPr>
        <p:spPr>
          <a:xfrm>
            <a:off x="1300765" y="3193960"/>
            <a:ext cx="5267459" cy="1200329"/>
          </a:xfrm>
          <a:prstGeom prst="rect">
            <a:avLst/>
          </a:prstGeom>
          <a:noFill/>
        </p:spPr>
        <p:txBody>
          <a:bodyPr wrap="square" rtlCol="0">
            <a:spAutoFit/>
          </a:bodyPr>
          <a:lstStyle/>
          <a:p>
            <a:r>
              <a:rPr lang="en-US" sz="7200" dirty="0"/>
              <a:t>#hamcotln</a:t>
            </a:r>
          </a:p>
        </p:txBody>
      </p:sp>
    </p:spTree>
    <p:extLst>
      <p:ext uri="{BB962C8B-B14F-4D97-AF65-F5344CB8AC3E}">
        <p14:creationId xmlns:p14="http://schemas.microsoft.com/office/powerpoint/2010/main" val="22145350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Engagement is Key!</a:t>
            </a:r>
          </a:p>
        </p:txBody>
      </p:sp>
      <p:sp>
        <p:nvSpPr>
          <p:cNvPr id="3" name="Content Placeholder 2"/>
          <p:cNvSpPr>
            <a:spLocks noGrp="1"/>
          </p:cNvSpPr>
          <p:nvPr>
            <p:ph sz="quarter" idx="13"/>
          </p:nvPr>
        </p:nvSpPr>
        <p:spPr>
          <a:xfrm>
            <a:off x="520505" y="2073500"/>
            <a:ext cx="10833295" cy="4378816"/>
          </a:xfrm>
        </p:spPr>
        <p:txBody>
          <a:bodyPr>
            <a:normAutofit/>
          </a:bodyPr>
          <a:lstStyle/>
          <a:p>
            <a:pPr marL="0" indent="0" algn="ctr">
              <a:buNone/>
            </a:pPr>
            <a:r>
              <a:rPr lang="en-US" sz="4800" dirty="0"/>
              <a:t>“Student engagement is usually in direct proportion to teacher enthusiasm.” </a:t>
            </a:r>
          </a:p>
          <a:p>
            <a:pPr marL="0" indent="0" algn="ctr">
              <a:buNone/>
            </a:pPr>
            <a:r>
              <a:rPr lang="en-US" sz="4800" dirty="0"/>
              <a:t>-@SteeleThoughts</a:t>
            </a:r>
          </a:p>
        </p:txBody>
      </p:sp>
      <p:pic>
        <p:nvPicPr>
          <p:cNvPr id="4" name="Picture 3">
            <a:extLst>
              <a:ext uri="{FF2B5EF4-FFF2-40B4-BE49-F238E27FC236}">
                <a16:creationId xmlns:a16="http://schemas.microsoft.com/office/drawing/2014/main" id="{A59E57CB-D37E-4681-BFF4-267DA265C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705502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Show Them That You Care</a:t>
            </a:r>
          </a:p>
        </p:txBody>
      </p:sp>
      <p:sp>
        <p:nvSpPr>
          <p:cNvPr id="3" name="Content Placeholder 2"/>
          <p:cNvSpPr>
            <a:spLocks noGrp="1"/>
          </p:cNvSpPr>
          <p:nvPr>
            <p:ph sz="quarter" idx="13"/>
          </p:nvPr>
        </p:nvSpPr>
        <p:spPr>
          <a:xfrm>
            <a:off x="1004552" y="1913206"/>
            <a:ext cx="9929612" cy="4539110"/>
          </a:xfrm>
        </p:spPr>
        <p:txBody>
          <a:bodyPr>
            <a:normAutofit/>
          </a:bodyPr>
          <a:lstStyle/>
          <a:p>
            <a:pPr marL="0" indent="0" algn="ctr">
              <a:buNone/>
            </a:pPr>
            <a:r>
              <a:rPr lang="en-US" sz="4800" dirty="0"/>
              <a:t>“Teachers who put relationships first don’t just have students for one year; they have students who view them as their teacher for life.” -Justin Tarte</a:t>
            </a:r>
          </a:p>
        </p:txBody>
      </p:sp>
      <p:pic>
        <p:nvPicPr>
          <p:cNvPr id="4" name="Picture 3">
            <a:extLst>
              <a:ext uri="{FF2B5EF4-FFF2-40B4-BE49-F238E27FC236}">
                <a16:creationId xmlns:a16="http://schemas.microsoft.com/office/drawing/2014/main" id="{F6875112-8C01-4641-8B44-82887CA2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03727493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Building Relationships</a:t>
            </a:r>
          </a:p>
        </p:txBody>
      </p:sp>
      <p:sp>
        <p:nvSpPr>
          <p:cNvPr id="3" name="Content Placeholder 2"/>
          <p:cNvSpPr>
            <a:spLocks noGrp="1"/>
          </p:cNvSpPr>
          <p:nvPr>
            <p:ph sz="quarter" idx="13"/>
          </p:nvPr>
        </p:nvSpPr>
        <p:spPr>
          <a:xfrm>
            <a:off x="1004552" y="2073500"/>
            <a:ext cx="9929612" cy="4378816"/>
          </a:xfrm>
        </p:spPr>
        <p:txBody>
          <a:bodyPr>
            <a:normAutofit/>
          </a:bodyPr>
          <a:lstStyle/>
          <a:p>
            <a:pPr marL="0" indent="0" algn="ctr">
              <a:buNone/>
            </a:pPr>
            <a:r>
              <a:rPr lang="en-US" sz="4800" dirty="0"/>
              <a:t>“You can have high expectations and still be liked by kids.” #teachergoals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19679">
            <a:off x="2542366" y="4011636"/>
            <a:ext cx="5499100" cy="2143667"/>
          </a:xfrm>
          <a:prstGeom prst="rect">
            <a:avLst/>
          </a:prstGeom>
        </p:spPr>
      </p:pic>
      <p:pic>
        <p:nvPicPr>
          <p:cNvPr id="5" name="Picture 4">
            <a:extLst>
              <a:ext uri="{FF2B5EF4-FFF2-40B4-BE49-F238E27FC236}">
                <a16:creationId xmlns:a16="http://schemas.microsoft.com/office/drawing/2014/main" id="{DCA1D441-2968-4FE4-A49C-CF035258B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15914693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The Impact of Teachers</a:t>
            </a:r>
          </a:p>
        </p:txBody>
      </p:sp>
      <p:sp>
        <p:nvSpPr>
          <p:cNvPr id="3" name="Content Placeholder 2"/>
          <p:cNvSpPr>
            <a:spLocks noGrp="1"/>
          </p:cNvSpPr>
          <p:nvPr>
            <p:ph sz="quarter" idx="13"/>
          </p:nvPr>
        </p:nvSpPr>
        <p:spPr>
          <a:xfrm>
            <a:off x="633046" y="1533378"/>
            <a:ext cx="10916529" cy="4918938"/>
          </a:xfrm>
        </p:spPr>
        <p:txBody>
          <a:bodyPr>
            <a:normAutofit/>
          </a:bodyPr>
          <a:lstStyle/>
          <a:p>
            <a:pPr marL="0" indent="0" algn="ctr">
              <a:buNone/>
            </a:pPr>
            <a:r>
              <a:rPr lang="en-US" sz="4800" dirty="0"/>
              <a:t>“For everyone of us that succeeds, it’s because there’s somebody there to show us the way out.  The light doesn’t always necessarily have to be in your family; for me it was teachers and school.”  </a:t>
            </a:r>
          </a:p>
          <a:p>
            <a:pPr marL="0" indent="0" algn="ctr">
              <a:buNone/>
            </a:pPr>
            <a:r>
              <a:rPr lang="en-US" sz="4800" dirty="0"/>
              <a:t>-Oprah winfrey</a:t>
            </a:r>
          </a:p>
        </p:txBody>
      </p:sp>
      <p:pic>
        <p:nvPicPr>
          <p:cNvPr id="4" name="Picture 3">
            <a:extLst>
              <a:ext uri="{FF2B5EF4-FFF2-40B4-BE49-F238E27FC236}">
                <a16:creationId xmlns:a16="http://schemas.microsoft.com/office/drawing/2014/main" id="{9A7375F5-B92E-4415-8A9D-BA010F4D5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484" y="4968174"/>
            <a:ext cx="2392325" cy="1723292"/>
          </a:xfrm>
          <a:prstGeom prst="rect">
            <a:avLst/>
          </a:prstGeom>
        </p:spPr>
      </p:pic>
    </p:spTree>
    <p:extLst>
      <p:ext uri="{BB962C8B-B14F-4D97-AF65-F5344CB8AC3E}">
        <p14:creationId xmlns:p14="http://schemas.microsoft.com/office/powerpoint/2010/main" val="404190339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454983"/>
          </a:xfrm>
        </p:spPr>
        <p:txBody>
          <a:bodyPr>
            <a:normAutofit/>
          </a:bodyPr>
          <a:lstStyle/>
          <a:p>
            <a:pPr algn="ctr"/>
            <a:r>
              <a:rPr lang="en-US" sz="4800" b="1" u="sng" dirty="0">
                <a:latin typeface="+mn-lt"/>
              </a:rPr>
              <a:t>Growth Mindset</a:t>
            </a:r>
          </a:p>
        </p:txBody>
      </p:sp>
      <p:sp>
        <p:nvSpPr>
          <p:cNvPr id="3" name="Content Placeholder 2"/>
          <p:cNvSpPr>
            <a:spLocks noGrp="1"/>
          </p:cNvSpPr>
          <p:nvPr>
            <p:ph sz="quarter" idx="13"/>
          </p:nvPr>
        </p:nvSpPr>
        <p:spPr>
          <a:xfrm>
            <a:off x="569713" y="2073500"/>
            <a:ext cx="10965795" cy="4378816"/>
          </a:xfrm>
        </p:spPr>
        <p:txBody>
          <a:bodyPr>
            <a:normAutofit/>
          </a:bodyPr>
          <a:lstStyle/>
          <a:p>
            <a:pPr marL="0" indent="0" algn="ctr">
              <a:buNone/>
            </a:pPr>
            <a:r>
              <a:rPr lang="en-US" sz="4800" dirty="0"/>
              <a:t>“It is important that we not debate what students can or can’t do but instead ask the question:  How will we get every learner there?”  -Dr. R. Dufour</a:t>
            </a:r>
          </a:p>
        </p:txBody>
      </p:sp>
      <p:pic>
        <p:nvPicPr>
          <p:cNvPr id="4" name="Picture 3">
            <a:extLst>
              <a:ext uri="{FF2B5EF4-FFF2-40B4-BE49-F238E27FC236}">
                <a16:creationId xmlns:a16="http://schemas.microsoft.com/office/drawing/2014/main" id="{099CA35A-8072-4758-A76D-D5E8567D2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43755354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Positive Communication</a:t>
            </a:r>
          </a:p>
        </p:txBody>
      </p:sp>
      <p:sp>
        <p:nvSpPr>
          <p:cNvPr id="3" name="Content Placeholder 2"/>
          <p:cNvSpPr>
            <a:spLocks noGrp="1"/>
          </p:cNvSpPr>
          <p:nvPr>
            <p:ph sz="quarter" idx="13"/>
          </p:nvPr>
        </p:nvSpPr>
        <p:spPr>
          <a:xfrm>
            <a:off x="562708" y="2073500"/>
            <a:ext cx="10944664" cy="4378816"/>
          </a:xfrm>
        </p:spPr>
        <p:txBody>
          <a:bodyPr>
            <a:normAutofit/>
          </a:bodyPr>
          <a:lstStyle/>
          <a:p>
            <a:pPr marL="0" indent="0" algn="ctr">
              <a:buNone/>
            </a:pPr>
            <a:r>
              <a:rPr lang="en-US" sz="4800" dirty="0"/>
              <a:t>“You can’t call home too often.  Taking time out of your schedule to make a simple phone call can make a world of difference.  Celebrate the success of children.”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5347" y="4951256"/>
            <a:ext cx="1581305" cy="1278827"/>
          </a:xfrm>
          <a:prstGeom prst="rect">
            <a:avLst/>
          </a:prstGeom>
        </p:spPr>
      </p:pic>
      <p:pic>
        <p:nvPicPr>
          <p:cNvPr id="6" name="Picture 5">
            <a:extLst>
              <a:ext uri="{FF2B5EF4-FFF2-40B4-BE49-F238E27FC236}">
                <a16:creationId xmlns:a16="http://schemas.microsoft.com/office/drawing/2014/main" id="{D46604F4-277C-41CA-B2B2-B8DEB89EC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417" y="4951256"/>
            <a:ext cx="2392325" cy="1723292"/>
          </a:xfrm>
          <a:prstGeom prst="rect">
            <a:avLst/>
          </a:prstGeom>
        </p:spPr>
      </p:pic>
    </p:spTree>
    <p:extLst>
      <p:ext uri="{BB962C8B-B14F-4D97-AF65-F5344CB8AC3E}">
        <p14:creationId xmlns:p14="http://schemas.microsoft.com/office/powerpoint/2010/main" val="176810240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Implementing a Growth Mindset</a:t>
            </a:r>
          </a:p>
        </p:txBody>
      </p:sp>
      <p:sp>
        <p:nvSpPr>
          <p:cNvPr id="3" name="Content Placeholder 2"/>
          <p:cNvSpPr>
            <a:spLocks noGrp="1"/>
          </p:cNvSpPr>
          <p:nvPr>
            <p:ph sz="quarter" idx="13"/>
          </p:nvPr>
        </p:nvSpPr>
        <p:spPr>
          <a:xfrm>
            <a:off x="434898" y="2073500"/>
            <a:ext cx="11218126" cy="4378816"/>
          </a:xfrm>
        </p:spPr>
        <p:txBody>
          <a:bodyPr>
            <a:normAutofit/>
          </a:bodyPr>
          <a:lstStyle/>
          <a:p>
            <a:pPr marL="0" indent="0" algn="ctr">
              <a:buNone/>
            </a:pPr>
            <a:r>
              <a:rPr lang="en-US" sz="4800" dirty="0"/>
              <a:t>“For no matter what your ability is, it is effort that ignites that ability and turns it into accomplishment.”  -Carol Dweck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869" y="4262908"/>
            <a:ext cx="2302262" cy="1858130"/>
          </a:xfrm>
          <a:prstGeom prst="rect">
            <a:avLst/>
          </a:prstGeom>
        </p:spPr>
      </p:pic>
      <p:pic>
        <p:nvPicPr>
          <p:cNvPr id="5" name="Picture 4">
            <a:extLst>
              <a:ext uri="{FF2B5EF4-FFF2-40B4-BE49-F238E27FC236}">
                <a16:creationId xmlns:a16="http://schemas.microsoft.com/office/drawing/2014/main" id="{D7D70204-86E6-4648-A1A1-BEF7812C2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114" y="4895556"/>
            <a:ext cx="2180492" cy="1556759"/>
          </a:xfrm>
          <a:prstGeom prst="rect">
            <a:avLst/>
          </a:prstGeom>
        </p:spPr>
      </p:pic>
    </p:spTree>
    <p:extLst>
      <p:ext uri="{BB962C8B-B14F-4D97-AF65-F5344CB8AC3E}">
        <p14:creationId xmlns:p14="http://schemas.microsoft.com/office/powerpoint/2010/main" val="22982128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Making a Difference</a:t>
            </a:r>
          </a:p>
        </p:txBody>
      </p:sp>
      <p:sp>
        <p:nvSpPr>
          <p:cNvPr id="3" name="Content Placeholder 2"/>
          <p:cNvSpPr>
            <a:spLocks noGrp="1"/>
          </p:cNvSpPr>
          <p:nvPr>
            <p:ph sz="quarter" idx="13"/>
          </p:nvPr>
        </p:nvSpPr>
        <p:spPr>
          <a:xfrm>
            <a:off x="1004552" y="2073500"/>
            <a:ext cx="9929612" cy="4378816"/>
          </a:xfrm>
        </p:spPr>
        <p:txBody>
          <a:bodyPr>
            <a:normAutofit/>
          </a:bodyPr>
          <a:lstStyle/>
          <a:p>
            <a:pPr marL="0" indent="0" algn="ctr">
              <a:buNone/>
            </a:pPr>
            <a:r>
              <a:rPr lang="en-US" sz="4800" dirty="0"/>
              <a:t>“Our charge as educators is to guarantee our students a successful future and not leave it in the hands of fate.”  Dr. Harvey Perkins</a:t>
            </a:r>
          </a:p>
        </p:txBody>
      </p:sp>
      <p:pic>
        <p:nvPicPr>
          <p:cNvPr id="4" name="Picture 3">
            <a:extLst>
              <a:ext uri="{FF2B5EF4-FFF2-40B4-BE49-F238E27FC236}">
                <a16:creationId xmlns:a16="http://schemas.microsoft.com/office/drawing/2014/main" id="{ACE61B1B-0FA9-4CD6-9919-59646A75C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74827806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Embrace the Mistakes!</a:t>
            </a:r>
          </a:p>
        </p:txBody>
      </p:sp>
      <p:sp>
        <p:nvSpPr>
          <p:cNvPr id="3" name="Content Placeholder 2"/>
          <p:cNvSpPr>
            <a:spLocks noGrp="1"/>
          </p:cNvSpPr>
          <p:nvPr>
            <p:ph sz="quarter" idx="13"/>
          </p:nvPr>
        </p:nvSpPr>
        <p:spPr>
          <a:xfrm>
            <a:off x="548640" y="2073500"/>
            <a:ext cx="10972800" cy="4378816"/>
          </a:xfrm>
        </p:spPr>
        <p:txBody>
          <a:bodyPr>
            <a:normAutofit/>
          </a:bodyPr>
          <a:lstStyle/>
          <a:p>
            <a:pPr marL="0" indent="0" algn="ctr">
              <a:buNone/>
            </a:pPr>
            <a:r>
              <a:rPr lang="en-US" sz="4800" dirty="0"/>
              <a:t>“It is important that we encourage students to set their goals high, embrace their mistakes, and not be afraid to fail.” </a:t>
            </a:r>
          </a:p>
          <a:p>
            <a:pPr marL="0" indent="0" algn="ctr">
              <a:buNone/>
            </a:pPr>
            <a:r>
              <a:rPr lang="en-US" sz="4800" dirty="0"/>
              <a:t>–Jessica Solano</a:t>
            </a:r>
          </a:p>
        </p:txBody>
      </p:sp>
      <p:pic>
        <p:nvPicPr>
          <p:cNvPr id="4" name="Picture 3">
            <a:extLst>
              <a:ext uri="{FF2B5EF4-FFF2-40B4-BE49-F238E27FC236}">
                <a16:creationId xmlns:a16="http://schemas.microsoft.com/office/drawing/2014/main" id="{76CFC893-4669-4CA2-8074-19B872FE3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396596297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u="sng" dirty="0">
                <a:latin typeface="+mn-lt"/>
              </a:rPr>
              <a:t>Keys to Success</a:t>
            </a:r>
          </a:p>
        </p:txBody>
      </p:sp>
      <p:sp>
        <p:nvSpPr>
          <p:cNvPr id="3" name="Content Placeholder 2"/>
          <p:cNvSpPr>
            <a:spLocks noGrp="1"/>
          </p:cNvSpPr>
          <p:nvPr>
            <p:ph sz="quarter" idx="13"/>
          </p:nvPr>
        </p:nvSpPr>
        <p:spPr>
          <a:xfrm>
            <a:off x="618978" y="2073500"/>
            <a:ext cx="10734822" cy="4378816"/>
          </a:xfrm>
        </p:spPr>
        <p:txBody>
          <a:bodyPr>
            <a:normAutofit/>
          </a:bodyPr>
          <a:lstStyle/>
          <a:p>
            <a:pPr marL="0" indent="0" algn="ctr">
              <a:buNone/>
            </a:pPr>
            <a:r>
              <a:rPr lang="en-US" sz="4800" dirty="0"/>
              <a:t>“To go from where you are to where you want to be, you have to have a dream, a goal, and be willing to work for it.”  @jeffhiseredu</a:t>
            </a:r>
          </a:p>
        </p:txBody>
      </p:sp>
      <p:pic>
        <p:nvPicPr>
          <p:cNvPr id="4" name="Picture 3">
            <a:extLst>
              <a:ext uri="{FF2B5EF4-FFF2-40B4-BE49-F238E27FC236}">
                <a16:creationId xmlns:a16="http://schemas.microsoft.com/office/drawing/2014/main" id="{6FC90360-3A3F-4463-94E8-98708E716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281" y="4729024"/>
            <a:ext cx="2392325" cy="1723292"/>
          </a:xfrm>
          <a:prstGeom prst="rect">
            <a:avLst/>
          </a:prstGeom>
        </p:spPr>
      </p:pic>
    </p:spTree>
    <p:extLst>
      <p:ext uri="{BB962C8B-B14F-4D97-AF65-F5344CB8AC3E}">
        <p14:creationId xmlns:p14="http://schemas.microsoft.com/office/powerpoint/2010/main" val="4776439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2922"/>
            <a:ext cx="10515600" cy="1325563"/>
          </a:xfrm>
        </p:spPr>
        <p:txBody>
          <a:bodyPr>
            <a:normAutofit/>
          </a:bodyPr>
          <a:lstStyle/>
          <a:p>
            <a:pPr algn="ctr"/>
            <a:r>
              <a:rPr lang="en-US" sz="5400" b="1" dirty="0">
                <a:latin typeface="+mn-lt"/>
              </a:rPr>
              <a:t>Our Teacher Lead Network Website:</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21472" y="3475969"/>
            <a:ext cx="3749053" cy="3059109"/>
          </a:xfrm>
        </p:spPr>
      </p:pic>
      <p:sp>
        <p:nvSpPr>
          <p:cNvPr id="5" name="TextBox 4"/>
          <p:cNvSpPr txBox="1"/>
          <p:nvPr/>
        </p:nvSpPr>
        <p:spPr>
          <a:xfrm>
            <a:off x="1371413" y="1876771"/>
            <a:ext cx="9449173" cy="1200329"/>
          </a:xfrm>
          <a:prstGeom prst="rect">
            <a:avLst/>
          </a:prstGeom>
          <a:noFill/>
        </p:spPr>
        <p:txBody>
          <a:bodyPr wrap="square" rtlCol="0">
            <a:spAutoFit/>
          </a:bodyPr>
          <a:lstStyle/>
          <a:p>
            <a:r>
              <a:rPr lang="en-US" sz="7200" dirty="0">
                <a:hlinkClick r:id="rId3"/>
              </a:rPr>
              <a:t>www.hamiltonfl.com/tln</a:t>
            </a:r>
            <a:r>
              <a:rPr lang="en-US" sz="7200" dirty="0"/>
              <a:t> </a:t>
            </a:r>
          </a:p>
        </p:txBody>
      </p:sp>
    </p:spTree>
    <p:extLst>
      <p:ext uri="{BB962C8B-B14F-4D97-AF65-F5344CB8AC3E}">
        <p14:creationId xmlns:p14="http://schemas.microsoft.com/office/powerpoint/2010/main" val="385164408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latin typeface="+mn-lt"/>
              </a:rPr>
              <a:t>Words of Wisdom</a:t>
            </a:r>
          </a:p>
        </p:txBody>
      </p:sp>
      <p:sp>
        <p:nvSpPr>
          <p:cNvPr id="3" name="Content Placeholder 2"/>
          <p:cNvSpPr>
            <a:spLocks noGrp="1"/>
          </p:cNvSpPr>
          <p:nvPr>
            <p:ph sz="quarter" idx="13"/>
          </p:nvPr>
        </p:nvSpPr>
        <p:spPr>
          <a:xfrm>
            <a:off x="590843" y="2073500"/>
            <a:ext cx="11029071" cy="4378816"/>
          </a:xfrm>
        </p:spPr>
        <p:txBody>
          <a:bodyPr>
            <a:normAutofit/>
          </a:bodyPr>
          <a:lstStyle/>
          <a:p>
            <a:pPr marL="0" indent="0" algn="ctr">
              <a:buNone/>
            </a:pPr>
            <a:r>
              <a:rPr lang="en-US" sz="4800" dirty="0"/>
              <a:t>“If everyone is moving forward together, then success takes care of itself” </a:t>
            </a:r>
          </a:p>
          <a:p>
            <a:pPr marL="0" indent="0" algn="ctr">
              <a:buNone/>
            </a:pPr>
            <a:r>
              <a:rPr lang="en-US" sz="4800" dirty="0"/>
              <a:t>-Henry Ford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554" y="4584878"/>
            <a:ext cx="4727097" cy="2118574"/>
          </a:xfrm>
          <a:prstGeom prst="rect">
            <a:avLst/>
          </a:prstGeom>
        </p:spPr>
      </p:pic>
      <p:pic>
        <p:nvPicPr>
          <p:cNvPr id="5" name="Picture 4">
            <a:extLst>
              <a:ext uri="{FF2B5EF4-FFF2-40B4-BE49-F238E27FC236}">
                <a16:creationId xmlns:a16="http://schemas.microsoft.com/office/drawing/2014/main" id="{36CBD8A1-C647-44C0-A9F7-0FAAD5534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7046" y="4992387"/>
            <a:ext cx="2194560" cy="1500488"/>
          </a:xfrm>
          <a:prstGeom prst="rect">
            <a:avLst/>
          </a:prstGeom>
        </p:spPr>
      </p:pic>
    </p:spTree>
    <p:extLst>
      <p:ext uri="{BB962C8B-B14F-4D97-AF65-F5344CB8AC3E}">
        <p14:creationId xmlns:p14="http://schemas.microsoft.com/office/powerpoint/2010/main" val="23740322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87594"/>
            <a:ext cx="10515600" cy="2166424"/>
          </a:xfrm>
        </p:spPr>
        <p:txBody>
          <a:bodyPr>
            <a:noAutofit/>
          </a:bodyPr>
          <a:lstStyle/>
          <a:p>
            <a:pPr algn="ctr"/>
            <a:r>
              <a:rPr lang="en-US" sz="4000" dirty="0">
                <a:latin typeface="+mn-lt"/>
              </a:rPr>
              <a:t>“In a world where everything is drab, be the color that sparks a child’s imagination.” –B. Sevcech</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262743" y="347272"/>
            <a:ext cx="9666514" cy="4351338"/>
          </a:xfrm>
          <a:prstGeom prst="rect">
            <a:avLst/>
          </a:prstGeom>
        </p:spPr>
      </p:pic>
    </p:spTree>
    <p:extLst>
      <p:ext uri="{BB962C8B-B14F-4D97-AF65-F5344CB8AC3E}">
        <p14:creationId xmlns:p14="http://schemas.microsoft.com/office/powerpoint/2010/main" val="18585713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451" y="4148051"/>
            <a:ext cx="11103429" cy="2277687"/>
          </a:xfrm>
        </p:spPr>
        <p:txBody>
          <a:bodyPr>
            <a:noAutofit/>
          </a:bodyPr>
          <a:lstStyle/>
          <a:p>
            <a:pPr algn="ctr"/>
            <a:r>
              <a:rPr lang="en-US" b="1" dirty="0">
                <a:latin typeface="+mn-lt"/>
              </a:rPr>
              <a:t>“</a:t>
            </a:r>
            <a:r>
              <a:rPr lang="en-US" b="1" dirty="0"/>
              <a:t>Let’s Celebrate Soaring Potentials!”  -C. Ledezma</a:t>
            </a:r>
            <a:endParaRPr lang="en-US" b="1" dirty="0">
              <a:latin typeface="+mn-lt"/>
            </a:endParaRP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922021" y="435024"/>
            <a:ext cx="7968343" cy="3901844"/>
          </a:xfrm>
          <a:prstGeom prst="rect">
            <a:avLst/>
          </a:prstGeom>
        </p:spPr>
      </p:pic>
    </p:spTree>
    <p:extLst>
      <p:ext uri="{BB962C8B-B14F-4D97-AF65-F5344CB8AC3E}">
        <p14:creationId xmlns:p14="http://schemas.microsoft.com/office/powerpoint/2010/main" val="102292609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7942"/>
            <a:ext cx="10515600" cy="1886075"/>
          </a:xfrm>
        </p:spPr>
        <p:txBody>
          <a:bodyPr>
            <a:noAutofit/>
          </a:bodyPr>
          <a:lstStyle/>
          <a:p>
            <a:pPr algn="ctr"/>
            <a:r>
              <a:rPr lang="en-US" sz="4000" dirty="0">
                <a:latin typeface="+mn-lt"/>
              </a:rPr>
              <a:t>“It does not matter how or where you start but what you do when you finish.”  “Never, Never, Never Ever Give Up!” –H. Perez, Sr.</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497183" y="136256"/>
            <a:ext cx="7197633" cy="4351338"/>
          </a:xfrm>
          <a:prstGeom prst="rect">
            <a:avLst/>
          </a:prstGeom>
        </p:spPr>
      </p:pic>
    </p:spTree>
    <p:extLst>
      <p:ext uri="{BB962C8B-B14F-4D97-AF65-F5344CB8AC3E}">
        <p14:creationId xmlns:p14="http://schemas.microsoft.com/office/powerpoint/2010/main" val="35648770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97" y="3866607"/>
            <a:ext cx="10502537" cy="2787412"/>
          </a:xfrm>
        </p:spPr>
        <p:txBody>
          <a:bodyPr>
            <a:noAutofit/>
          </a:bodyPr>
          <a:lstStyle/>
          <a:p>
            <a:pPr algn="ctr"/>
            <a:r>
              <a:rPr lang="en-US" sz="4000" dirty="0">
                <a:latin typeface="+mn-lt"/>
              </a:rPr>
              <a:t>“A perfect pie is composed of a variety of ingredients, many of which are untasteful on their own, but when combined and exposed to extreme pressure, they make a beautiful treat.  Education can be viewed in the same way.” –J.J.</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62943" y="819786"/>
            <a:ext cx="6466114" cy="2798626"/>
          </a:xfrm>
          <a:prstGeom prst="rect">
            <a:avLst/>
          </a:prstGeom>
        </p:spPr>
      </p:pic>
    </p:spTree>
    <p:extLst>
      <p:ext uri="{BB962C8B-B14F-4D97-AF65-F5344CB8AC3E}">
        <p14:creationId xmlns:p14="http://schemas.microsoft.com/office/powerpoint/2010/main" val="371356410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193177"/>
            <a:ext cx="11168743" cy="2460841"/>
          </a:xfrm>
        </p:spPr>
        <p:txBody>
          <a:bodyPr>
            <a:noAutofit/>
          </a:bodyPr>
          <a:lstStyle/>
          <a:p>
            <a:pPr algn="ctr"/>
            <a:r>
              <a:rPr lang="en-US" sz="4000" dirty="0">
                <a:latin typeface="+mn-lt"/>
              </a:rPr>
              <a:t>“You are my beautiful butterfly…I will be by your side from your cocoon until you fly!”  -K. Middleton</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436221" y="689156"/>
            <a:ext cx="7210697" cy="3778341"/>
          </a:xfrm>
          <a:prstGeom prst="rect">
            <a:avLst/>
          </a:prstGeom>
        </p:spPr>
      </p:pic>
    </p:spTree>
    <p:extLst>
      <p:ext uri="{BB962C8B-B14F-4D97-AF65-F5344CB8AC3E}">
        <p14:creationId xmlns:p14="http://schemas.microsoft.com/office/powerpoint/2010/main" val="18237789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87594"/>
            <a:ext cx="10515600" cy="2166424"/>
          </a:xfrm>
        </p:spPr>
        <p:txBody>
          <a:bodyPr>
            <a:noAutofit/>
          </a:bodyPr>
          <a:lstStyle/>
          <a:p>
            <a:pPr algn="ctr"/>
            <a:r>
              <a:rPr lang="en-US" sz="4000" dirty="0">
                <a:latin typeface="+mn-lt"/>
              </a:rPr>
              <a:t>“It’s okay to go slow sometimes.  Don’t quit because you will make it!”  -Emma</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565020" y="554267"/>
            <a:ext cx="7061959" cy="3933327"/>
          </a:xfrm>
          <a:prstGeom prst="rect">
            <a:avLst/>
          </a:prstGeom>
        </p:spPr>
      </p:pic>
    </p:spTree>
    <p:extLst>
      <p:ext uri="{BB962C8B-B14F-4D97-AF65-F5344CB8AC3E}">
        <p14:creationId xmlns:p14="http://schemas.microsoft.com/office/powerpoint/2010/main" val="172508852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59382"/>
            <a:ext cx="10515600" cy="1794635"/>
          </a:xfrm>
        </p:spPr>
        <p:txBody>
          <a:bodyPr>
            <a:noAutofit/>
          </a:bodyPr>
          <a:lstStyle/>
          <a:p>
            <a:pPr algn="ctr"/>
            <a:r>
              <a:rPr lang="en-US" sz="4000" dirty="0">
                <a:latin typeface="+mn-lt"/>
              </a:rPr>
              <a:t>“Be a guiding light for your students so that they may shine.”  -D.H.</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521528" y="548640"/>
            <a:ext cx="5148943" cy="4021592"/>
          </a:xfrm>
          <a:prstGeom prst="rect">
            <a:avLst/>
          </a:prstGeom>
        </p:spPr>
      </p:pic>
    </p:spTree>
    <p:extLst>
      <p:ext uri="{BB962C8B-B14F-4D97-AF65-F5344CB8AC3E}">
        <p14:creationId xmlns:p14="http://schemas.microsoft.com/office/powerpoint/2010/main" val="103516778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87594"/>
            <a:ext cx="10515600" cy="2166424"/>
          </a:xfrm>
        </p:spPr>
        <p:txBody>
          <a:bodyPr>
            <a:noAutofit/>
          </a:bodyPr>
          <a:lstStyle/>
          <a:p>
            <a:pPr algn="ctr"/>
            <a:r>
              <a:rPr lang="en-US" sz="4000" dirty="0">
                <a:latin typeface="+mn-lt"/>
              </a:rPr>
              <a:t>“We don’t know the individual burdens or talents that these shoes carry, but we need to work hard to become aware of those things and teach in a way that helps students walk the path to success.”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9274" y="239150"/>
            <a:ext cx="6813452" cy="3995225"/>
          </a:xfrm>
          <a:prstGeom prst="rect">
            <a:avLst/>
          </a:prstGeom>
        </p:spPr>
      </p:pic>
    </p:spTree>
    <p:extLst>
      <p:ext uri="{BB962C8B-B14F-4D97-AF65-F5344CB8AC3E}">
        <p14:creationId xmlns:p14="http://schemas.microsoft.com/office/powerpoint/2010/main" val="38535685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5" y="4501661"/>
            <a:ext cx="9988061" cy="2166424"/>
          </a:xfrm>
        </p:spPr>
        <p:txBody>
          <a:bodyPr>
            <a:noAutofit/>
          </a:bodyPr>
          <a:lstStyle/>
          <a:p>
            <a:pPr algn="ctr"/>
            <a:r>
              <a:rPr lang="en-US" sz="4000" dirty="0">
                <a:latin typeface="+mn-lt"/>
              </a:rPr>
              <a:t>“I am ready for a new adventure!  It is important to know that, in education, the road does not end.  We just have to sometimes change the vehicle used to travel.”</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77551" y="178459"/>
            <a:ext cx="6836898" cy="4069984"/>
          </a:xfrm>
          <a:prstGeom prst="rect">
            <a:avLst/>
          </a:prstGeom>
        </p:spPr>
      </p:pic>
    </p:spTree>
    <p:extLst>
      <p:ext uri="{BB962C8B-B14F-4D97-AF65-F5344CB8AC3E}">
        <p14:creationId xmlns:p14="http://schemas.microsoft.com/office/powerpoint/2010/main" val="798532554"/>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400" b="1" dirty="0">
                <a:latin typeface="Book Antiqua" panose="02040602050305030304" pitchFamily="18" charset="0"/>
              </a:rPr>
              <a:t>Hamilton County School District</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049" y="1716259"/>
            <a:ext cx="9537895" cy="4754880"/>
          </a:xfrm>
          <a:prstGeom prst="rect">
            <a:avLst/>
          </a:prstGeom>
        </p:spPr>
      </p:pic>
    </p:spTree>
    <p:extLst>
      <p:ext uri="{BB962C8B-B14F-4D97-AF65-F5344CB8AC3E}">
        <p14:creationId xmlns:p14="http://schemas.microsoft.com/office/powerpoint/2010/main" val="39790909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3391593"/>
            <a:ext cx="10856421" cy="3276492"/>
          </a:xfrm>
        </p:spPr>
        <p:txBody>
          <a:bodyPr>
            <a:noAutofit/>
          </a:bodyPr>
          <a:lstStyle/>
          <a:p>
            <a:pPr algn="ctr"/>
            <a:r>
              <a:rPr lang="en-US" sz="3600" dirty="0">
                <a:latin typeface="+mn-lt"/>
              </a:rPr>
              <a:t>“Embrace the journey!  It is time for us to experience a new territory and new travelers.  It is time for us to experience moments that we have never experienced before and moments that we may never experience again.  There may be turbulent waters or smooth sailing, but eventually, our destination will be in sight.”</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82582" y="79952"/>
            <a:ext cx="6161186" cy="3203575"/>
          </a:xfrm>
          <a:prstGeom prst="rect">
            <a:avLst/>
          </a:prstGeom>
        </p:spPr>
      </p:pic>
    </p:spTree>
    <p:extLst>
      <p:ext uri="{BB962C8B-B14F-4D97-AF65-F5344CB8AC3E}">
        <p14:creationId xmlns:p14="http://schemas.microsoft.com/office/powerpoint/2010/main" val="175000119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05" y="4501661"/>
            <a:ext cx="10814859" cy="2166424"/>
          </a:xfrm>
        </p:spPr>
        <p:txBody>
          <a:bodyPr>
            <a:noAutofit/>
          </a:bodyPr>
          <a:lstStyle/>
          <a:p>
            <a:pPr algn="ctr"/>
            <a:r>
              <a:rPr lang="en-US" sz="3600" dirty="0">
                <a:latin typeface="+mn-lt"/>
              </a:rPr>
              <a:t>“All students have the capacity to learn.  You may paddle at the beginning of the school year with short tiny strokes, but as the year progresses and your knowledge increases so will your mind.  Build up your growth mindset and the power of being positive.”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520101" y="133004"/>
            <a:ext cx="7086148" cy="3757353"/>
          </a:xfrm>
          <a:prstGeom prst="rect">
            <a:avLst/>
          </a:prstGeom>
        </p:spPr>
      </p:pic>
    </p:spTree>
    <p:extLst>
      <p:ext uri="{BB962C8B-B14F-4D97-AF65-F5344CB8AC3E}">
        <p14:creationId xmlns:p14="http://schemas.microsoft.com/office/powerpoint/2010/main" val="295660566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3" y="4310468"/>
            <a:ext cx="9988061" cy="2166424"/>
          </a:xfrm>
        </p:spPr>
        <p:txBody>
          <a:bodyPr>
            <a:noAutofit/>
          </a:bodyPr>
          <a:lstStyle/>
          <a:p>
            <a:pPr algn="ctr"/>
            <a:r>
              <a:rPr lang="en-US" sz="4000" dirty="0">
                <a:latin typeface="+mn-lt"/>
              </a:rPr>
              <a:t>“Students will grow and bloom like a flower.  The seeds are planted on Day 1, and they will be blooming beautifully on Day 180.”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94564" y="279458"/>
            <a:ext cx="6537221" cy="3585960"/>
          </a:xfrm>
          <a:prstGeom prst="rect">
            <a:avLst/>
          </a:prstGeom>
        </p:spPr>
      </p:pic>
    </p:spTree>
    <p:extLst>
      <p:ext uri="{BB962C8B-B14F-4D97-AF65-F5344CB8AC3E}">
        <p14:creationId xmlns:p14="http://schemas.microsoft.com/office/powerpoint/2010/main" val="10002015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858" y="4310468"/>
            <a:ext cx="9019309" cy="2166424"/>
          </a:xfrm>
        </p:spPr>
        <p:txBody>
          <a:bodyPr>
            <a:noAutofit/>
          </a:bodyPr>
          <a:lstStyle/>
          <a:p>
            <a:pPr algn="ctr"/>
            <a:r>
              <a:rPr lang="en-US" sz="4000" dirty="0">
                <a:latin typeface="+mn-lt"/>
              </a:rPr>
              <a:t>“It is time for us to make a splash!  Yes, </a:t>
            </a:r>
            <a:r>
              <a:rPr lang="en-US" sz="4000" u="sng" dirty="0">
                <a:latin typeface="+mn-lt"/>
              </a:rPr>
              <a:t>really seally</a:t>
            </a:r>
            <a:r>
              <a:rPr lang="en-US" sz="4000" dirty="0">
                <a:latin typeface="+mn-lt"/>
              </a:rPr>
              <a:t>!”</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05078" y="429087"/>
            <a:ext cx="6916189" cy="3635836"/>
          </a:xfrm>
          <a:prstGeom prst="rect">
            <a:avLst/>
          </a:prstGeom>
        </p:spPr>
      </p:pic>
    </p:spTree>
    <p:extLst>
      <p:ext uri="{BB962C8B-B14F-4D97-AF65-F5344CB8AC3E}">
        <p14:creationId xmlns:p14="http://schemas.microsoft.com/office/powerpoint/2010/main" val="155130267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106" y="4036148"/>
            <a:ext cx="8894618" cy="2166424"/>
          </a:xfrm>
        </p:spPr>
        <p:txBody>
          <a:bodyPr>
            <a:noAutofit/>
          </a:bodyPr>
          <a:lstStyle/>
          <a:p>
            <a:pPr algn="ctr"/>
            <a:r>
              <a:rPr lang="en-US" sz="4000" dirty="0">
                <a:latin typeface="+mn-lt"/>
              </a:rPr>
              <a:t>“At times, you have to give the impression of being a wall, but it is important to remember that you must have holes to let students in when they need you.”</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49259" y="345959"/>
            <a:ext cx="6027827" cy="3286702"/>
          </a:xfrm>
          <a:prstGeom prst="rect">
            <a:avLst/>
          </a:prstGeom>
        </p:spPr>
      </p:pic>
    </p:spTree>
    <p:extLst>
      <p:ext uri="{BB962C8B-B14F-4D97-AF65-F5344CB8AC3E}">
        <p14:creationId xmlns:p14="http://schemas.microsoft.com/office/powerpoint/2010/main" val="2244191218"/>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106" y="4036148"/>
            <a:ext cx="8803178" cy="2166424"/>
          </a:xfrm>
        </p:spPr>
        <p:txBody>
          <a:bodyPr>
            <a:noAutofit/>
          </a:bodyPr>
          <a:lstStyle/>
          <a:p>
            <a:pPr algn="ctr"/>
            <a:r>
              <a:rPr lang="en-US" sz="4000" dirty="0">
                <a:latin typeface="+mn-lt"/>
              </a:rPr>
              <a:t>“In order to be successful, you must always be hungry for knowledge.”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27389" y="146454"/>
            <a:ext cx="6537221" cy="3660775"/>
          </a:xfrm>
          <a:prstGeom prst="rect">
            <a:avLst/>
          </a:prstGeom>
        </p:spPr>
      </p:pic>
    </p:spTree>
    <p:extLst>
      <p:ext uri="{BB962C8B-B14F-4D97-AF65-F5344CB8AC3E}">
        <p14:creationId xmlns:p14="http://schemas.microsoft.com/office/powerpoint/2010/main" val="35217529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549" y="4646814"/>
            <a:ext cx="8262852" cy="1961804"/>
          </a:xfrm>
        </p:spPr>
        <p:txBody>
          <a:bodyPr>
            <a:noAutofit/>
          </a:bodyPr>
          <a:lstStyle/>
          <a:p>
            <a:pPr algn="ctr"/>
            <a:r>
              <a:rPr lang="en-US" dirty="0">
                <a:latin typeface="+mn-lt"/>
              </a:rPr>
              <a:t>“I will have control of the wheel that guides students to success.  What are you driving?”</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58781" y="171393"/>
            <a:ext cx="6027827" cy="3885218"/>
          </a:xfrm>
          <a:prstGeom prst="rect">
            <a:avLst/>
          </a:prstGeom>
        </p:spPr>
      </p:pic>
    </p:spTree>
    <p:extLst>
      <p:ext uri="{BB962C8B-B14F-4D97-AF65-F5344CB8AC3E}">
        <p14:creationId xmlns:p14="http://schemas.microsoft.com/office/powerpoint/2010/main" val="98465099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924" y="4929447"/>
            <a:ext cx="8005156" cy="1555757"/>
          </a:xfrm>
        </p:spPr>
        <p:txBody>
          <a:bodyPr>
            <a:noAutofit/>
          </a:bodyPr>
          <a:lstStyle/>
          <a:p>
            <a:pPr algn="ctr"/>
            <a:r>
              <a:rPr lang="en-US" dirty="0">
                <a:latin typeface="+mn-lt"/>
              </a:rPr>
              <a:t>“I am ready to plant some ideas.  Are you?”</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8666" y="163080"/>
            <a:ext cx="6568057" cy="4351338"/>
          </a:xfrm>
          <a:prstGeom prst="rect">
            <a:avLst/>
          </a:prstGeom>
        </p:spPr>
      </p:pic>
    </p:spTree>
    <p:extLst>
      <p:ext uri="{BB962C8B-B14F-4D97-AF65-F5344CB8AC3E}">
        <p14:creationId xmlns:p14="http://schemas.microsoft.com/office/powerpoint/2010/main" val="344306754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029" y="4148051"/>
            <a:ext cx="9900458" cy="2277687"/>
          </a:xfrm>
        </p:spPr>
        <p:txBody>
          <a:bodyPr>
            <a:noAutofit/>
          </a:bodyPr>
          <a:lstStyle/>
          <a:p>
            <a:pPr algn="ctr"/>
            <a:r>
              <a:rPr lang="en-US" sz="4000" dirty="0">
                <a:latin typeface="+mn-lt"/>
              </a:rPr>
              <a:t>“Clear as water!  Clarity is the ability to really get to know our children in order to provide them with the stability of a classroom education that will help them AND me grow.” </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73799" y="545465"/>
            <a:ext cx="7506351" cy="3236826"/>
          </a:xfrm>
          <a:prstGeom prst="rect">
            <a:avLst/>
          </a:prstGeom>
        </p:spPr>
      </p:pic>
    </p:spTree>
    <p:extLst>
      <p:ext uri="{BB962C8B-B14F-4D97-AF65-F5344CB8AC3E}">
        <p14:creationId xmlns:p14="http://schemas.microsoft.com/office/powerpoint/2010/main" val="417725539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87" y="4148051"/>
            <a:ext cx="10058400" cy="2277687"/>
          </a:xfrm>
        </p:spPr>
        <p:txBody>
          <a:bodyPr>
            <a:noAutofit/>
          </a:bodyPr>
          <a:lstStyle/>
          <a:p>
            <a:pPr algn="ctr"/>
            <a:r>
              <a:rPr lang="en-US" dirty="0">
                <a:latin typeface="+mn-lt"/>
              </a:rPr>
              <a:t>“Education is like glass and stepping stones.  It is important to be transparent with students as you walk with them on those stepping stones one at a time.”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45647" y="462338"/>
            <a:ext cx="6537221" cy="3170324"/>
          </a:xfrm>
          <a:prstGeom prst="rect">
            <a:avLst/>
          </a:prstGeom>
        </p:spPr>
      </p:pic>
    </p:spTree>
    <p:extLst>
      <p:ext uri="{BB962C8B-B14F-4D97-AF65-F5344CB8AC3E}">
        <p14:creationId xmlns:p14="http://schemas.microsoft.com/office/powerpoint/2010/main" val="380258276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000" b="1" dirty="0">
                <a:latin typeface="Book Antiqua" panose="02040602050305030304" pitchFamily="18" charset="0"/>
              </a:rPr>
              <a:t>Hamilton County Elementary School</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639" y="1652952"/>
            <a:ext cx="8876715" cy="4754880"/>
          </a:xfrm>
          <a:prstGeom prst="rect">
            <a:avLst/>
          </a:prstGeom>
        </p:spPr>
      </p:pic>
    </p:spTree>
    <p:extLst>
      <p:ext uri="{BB962C8B-B14F-4D97-AF65-F5344CB8AC3E}">
        <p14:creationId xmlns:p14="http://schemas.microsoft.com/office/powerpoint/2010/main" val="254766827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5098" y="4148051"/>
            <a:ext cx="9202190" cy="2277687"/>
          </a:xfrm>
        </p:spPr>
        <p:txBody>
          <a:bodyPr>
            <a:noAutofit/>
          </a:bodyPr>
          <a:lstStyle/>
          <a:p>
            <a:pPr algn="ctr"/>
            <a:r>
              <a:rPr lang="en-US" dirty="0">
                <a:latin typeface="+mn-lt"/>
              </a:rPr>
              <a:t>“The balloons are soaring high just as our ambition should be high for students and ourselves to succeed.”</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81950" y="121516"/>
            <a:ext cx="6506673" cy="3901844"/>
          </a:xfrm>
          <a:prstGeom prst="rect">
            <a:avLst/>
          </a:prstGeom>
        </p:spPr>
      </p:pic>
    </p:spTree>
    <p:extLst>
      <p:ext uri="{BB962C8B-B14F-4D97-AF65-F5344CB8AC3E}">
        <p14:creationId xmlns:p14="http://schemas.microsoft.com/office/powerpoint/2010/main" val="275730341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87" y="4148051"/>
            <a:ext cx="10058400" cy="2277687"/>
          </a:xfrm>
        </p:spPr>
        <p:txBody>
          <a:bodyPr>
            <a:noAutofit/>
          </a:bodyPr>
          <a:lstStyle/>
          <a:p>
            <a:pPr algn="ctr"/>
            <a:r>
              <a:rPr lang="en-US" dirty="0">
                <a:latin typeface="+mn-lt"/>
              </a:rPr>
              <a:t>“It is important for everyone to work towards a common goal and for everyone to have fun progressing from one standard to a much higher standard.”</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58985" y="362585"/>
            <a:ext cx="6552603" cy="3261764"/>
          </a:xfrm>
          <a:prstGeom prst="rect">
            <a:avLst/>
          </a:prstGeom>
        </p:spPr>
      </p:pic>
    </p:spTree>
    <p:extLst>
      <p:ext uri="{BB962C8B-B14F-4D97-AF65-F5344CB8AC3E}">
        <p14:creationId xmlns:p14="http://schemas.microsoft.com/office/powerpoint/2010/main" val="336335223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287" y="4123113"/>
            <a:ext cx="9243753" cy="2302625"/>
          </a:xfrm>
        </p:spPr>
        <p:txBody>
          <a:bodyPr>
            <a:noAutofit/>
          </a:bodyPr>
          <a:lstStyle/>
          <a:p>
            <a:pPr algn="ctr"/>
            <a:r>
              <a:rPr lang="en-US" dirty="0">
                <a:latin typeface="+mn-lt"/>
              </a:rPr>
              <a:t>“As we reach new heights, it is important for us to feel safe leaving our comfort zone.”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02907" y="166255"/>
            <a:ext cx="6264760" cy="3699163"/>
          </a:xfrm>
          <a:prstGeom prst="rect">
            <a:avLst/>
          </a:prstGeom>
        </p:spPr>
      </p:pic>
    </p:spTree>
    <p:extLst>
      <p:ext uri="{BB962C8B-B14F-4D97-AF65-F5344CB8AC3E}">
        <p14:creationId xmlns:p14="http://schemas.microsoft.com/office/powerpoint/2010/main" val="403785457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4148051"/>
            <a:ext cx="9027621" cy="2277687"/>
          </a:xfrm>
        </p:spPr>
        <p:txBody>
          <a:bodyPr>
            <a:noAutofit/>
          </a:bodyPr>
          <a:lstStyle/>
          <a:p>
            <a:pPr algn="ctr"/>
            <a:r>
              <a:rPr lang="en-US" dirty="0">
                <a:latin typeface="+mn-lt"/>
              </a:rPr>
              <a:t>“I really want to help my students visualize themselves celebrating their success at graduation.”</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034395" y="96578"/>
            <a:ext cx="5801784" cy="3585960"/>
          </a:xfrm>
          <a:prstGeom prst="rect">
            <a:avLst/>
          </a:prstGeom>
        </p:spPr>
      </p:pic>
    </p:spTree>
    <p:extLst>
      <p:ext uri="{BB962C8B-B14F-4D97-AF65-F5344CB8AC3E}">
        <p14:creationId xmlns:p14="http://schemas.microsoft.com/office/powerpoint/2010/main" val="266470248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64" y="4314305"/>
            <a:ext cx="10141529" cy="2277687"/>
          </a:xfrm>
        </p:spPr>
        <p:txBody>
          <a:bodyPr>
            <a:noAutofit/>
          </a:bodyPr>
          <a:lstStyle/>
          <a:p>
            <a:pPr algn="ctr"/>
            <a:r>
              <a:rPr lang="en-US" sz="3600" dirty="0">
                <a:latin typeface="+mn-lt"/>
              </a:rPr>
              <a:t>“It is time to Raise Them Up!  This year, I will receive 1</a:t>
            </a:r>
            <a:r>
              <a:rPr lang="en-US" sz="3600" baseline="30000" dirty="0">
                <a:latin typeface="+mn-lt"/>
              </a:rPr>
              <a:t>st</a:t>
            </a:r>
            <a:r>
              <a:rPr lang="en-US" sz="3600" dirty="0">
                <a:latin typeface="+mn-lt"/>
              </a:rPr>
              <a:t> graders, and through interactive and differentiated instruction, I plan on guiding them as they grow intellectually by using standards-based instruction in order to have them prepared for next year.”</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691615" y="113204"/>
            <a:ext cx="6402510" cy="3876905"/>
          </a:xfrm>
          <a:prstGeom prst="rect">
            <a:avLst/>
          </a:prstGeom>
        </p:spPr>
      </p:pic>
    </p:spTree>
    <p:extLst>
      <p:ext uri="{BB962C8B-B14F-4D97-AF65-F5344CB8AC3E}">
        <p14:creationId xmlns:p14="http://schemas.microsoft.com/office/powerpoint/2010/main" val="34484582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404" y="3715789"/>
            <a:ext cx="10091651" cy="2876204"/>
          </a:xfrm>
        </p:spPr>
        <p:txBody>
          <a:bodyPr>
            <a:noAutofit/>
          </a:bodyPr>
          <a:lstStyle/>
          <a:p>
            <a:pPr algn="ctr"/>
            <a:r>
              <a:rPr lang="en-US" sz="3600" dirty="0">
                <a:latin typeface="+mn-lt"/>
              </a:rPr>
              <a:t>“This picture of cupcakes seems so perfect!  In education, we are like cooks.  A lot of work and effort goes into baking, and we have to make sure that the exact amount of ingredients are put together to get the perfect rise.  As we work hard with our students, we will get the same great results.”</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711849" y="146455"/>
            <a:ext cx="6762757" cy="3145386"/>
          </a:xfrm>
          <a:prstGeom prst="rect">
            <a:avLst/>
          </a:prstGeom>
        </p:spPr>
      </p:pic>
    </p:spTree>
    <p:extLst>
      <p:ext uri="{BB962C8B-B14F-4D97-AF65-F5344CB8AC3E}">
        <p14:creationId xmlns:p14="http://schemas.microsoft.com/office/powerpoint/2010/main" val="839355901"/>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476" y="4156363"/>
            <a:ext cx="9385069" cy="2435629"/>
          </a:xfrm>
        </p:spPr>
        <p:txBody>
          <a:bodyPr>
            <a:noAutofit/>
          </a:bodyPr>
          <a:lstStyle/>
          <a:p>
            <a:pPr algn="ctr"/>
            <a:r>
              <a:rPr lang="en-US" sz="3600" dirty="0">
                <a:latin typeface="+mn-lt"/>
              </a:rPr>
              <a:t>“I hope this school year experience will feel like smooth sailing, and by the end of the year, we will encounter a beautiful ending.”</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286333" y="121516"/>
            <a:ext cx="7735712" cy="3818717"/>
          </a:xfrm>
          <a:prstGeom prst="rect">
            <a:avLst/>
          </a:prstGeom>
        </p:spPr>
      </p:pic>
    </p:spTree>
    <p:extLst>
      <p:ext uri="{BB962C8B-B14F-4D97-AF65-F5344CB8AC3E}">
        <p14:creationId xmlns:p14="http://schemas.microsoft.com/office/powerpoint/2010/main" val="1902149716"/>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Hamilton County High School</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236" y="1631852"/>
            <a:ext cx="9045527" cy="4881490"/>
          </a:xfrm>
          <a:prstGeom prst="rect">
            <a:avLst/>
          </a:prstGeom>
        </p:spPr>
      </p:pic>
    </p:spTree>
    <p:extLst>
      <p:ext uri="{BB962C8B-B14F-4D97-AF65-F5344CB8AC3E}">
        <p14:creationId xmlns:p14="http://schemas.microsoft.com/office/powerpoint/2010/main" val="189773127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520" y="1814731"/>
            <a:ext cx="8510954" cy="4712677"/>
          </a:xfrm>
          <a:prstGeom prst="rect">
            <a:avLst/>
          </a:prstGeom>
        </p:spPr>
      </p:pic>
    </p:spTree>
    <p:extLst>
      <p:ext uri="{BB962C8B-B14F-4D97-AF65-F5344CB8AC3E}">
        <p14:creationId xmlns:p14="http://schemas.microsoft.com/office/powerpoint/2010/main" val="29415004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28" y="1786596"/>
            <a:ext cx="8562538" cy="4712677"/>
          </a:xfrm>
          <a:prstGeom prst="rect">
            <a:avLst/>
          </a:prstGeom>
        </p:spPr>
      </p:pic>
    </p:spTree>
    <p:extLst>
      <p:ext uri="{BB962C8B-B14F-4D97-AF65-F5344CB8AC3E}">
        <p14:creationId xmlns:p14="http://schemas.microsoft.com/office/powerpoint/2010/main" val="338212570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A966-D317-431A-A350-103F97ACADE1}"/>
              </a:ext>
            </a:extLst>
          </p:cNvPr>
          <p:cNvSpPr>
            <a:spLocks noGrp="1"/>
          </p:cNvSpPr>
          <p:nvPr>
            <p:ph type="ctrTitle"/>
          </p:nvPr>
        </p:nvSpPr>
        <p:spPr>
          <a:xfrm>
            <a:off x="331302" y="579782"/>
            <a:ext cx="11529390" cy="904736"/>
          </a:xfrm>
        </p:spPr>
        <p:txBody>
          <a:bodyPr>
            <a:noAutofit/>
          </a:bodyPr>
          <a:lstStyle/>
          <a:p>
            <a:r>
              <a:rPr lang="en-US" sz="5800" b="1" dirty="0">
                <a:latin typeface="Book Antiqua" panose="02040602050305030304" pitchFamily="18" charset="0"/>
              </a:rPr>
              <a:t>A Trip Down Memory Lane</a:t>
            </a:r>
          </a:p>
        </p:txBody>
      </p:sp>
      <p:pic>
        <p:nvPicPr>
          <p:cNvPr id="5" name="Picture 4">
            <a:extLst>
              <a:ext uri="{FF2B5EF4-FFF2-40B4-BE49-F238E27FC236}">
                <a16:creationId xmlns:a16="http://schemas.microsoft.com/office/drawing/2014/main" id="{5A020060-ED67-43A1-A248-EB30DB84E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728" y="1674055"/>
            <a:ext cx="8562538" cy="4712677"/>
          </a:xfrm>
          <a:prstGeom prst="rect">
            <a:avLst/>
          </a:prstGeom>
        </p:spPr>
      </p:pic>
    </p:spTree>
    <p:extLst>
      <p:ext uri="{BB962C8B-B14F-4D97-AF65-F5344CB8AC3E}">
        <p14:creationId xmlns:p14="http://schemas.microsoft.com/office/powerpoint/2010/main" val="2729052132"/>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5BE9BD7080E149BF8D07BCB2089197" ma:contentTypeVersion="32" ma:contentTypeDescription="Create a new document." ma:contentTypeScope="" ma:versionID="6a03b7d01c2a7fe08674da8b7a21787d">
  <xsd:schema xmlns:xsd="http://www.w3.org/2001/XMLSchema" xmlns:xs="http://www.w3.org/2001/XMLSchema" xmlns:p="http://schemas.microsoft.com/office/2006/metadata/properties" xmlns:ns3="b3713be1-df69-4a6d-bc49-09db0ec3599b" xmlns:ns4="6a66d9f4-6475-4a16-8521-76ea76ed49cc" targetNamespace="http://schemas.microsoft.com/office/2006/metadata/properties" ma:root="true" ma:fieldsID="a6567a4e1874c705ccbac925c7735d00" ns3:_="" ns4:_="">
    <xsd:import namespace="b3713be1-df69-4a6d-bc49-09db0ec3599b"/>
    <xsd:import namespace="6a66d9f4-6475-4a16-8521-76ea76ed49c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NotebookType" minOccurs="0"/>
                <xsd:element ref="ns3:FolderType" minOccurs="0"/>
                <xsd:element ref="ns3:Owner" minOccurs="0"/>
                <xsd:element ref="ns3:DefaultSectionNam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713be1-df69-4a6d-bc49-09db0ec3599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9" nillable="true" ma:displayName="Default Section Names" ma:internalName="DefaultSectionNames">
      <xsd:simpleType>
        <xsd:restriction base="dms:Note">
          <xsd:maxLength value="255"/>
        </xsd:restriction>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_Registration_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AutoTags" ma:index="32" nillable="true" ma:displayName="MediaServiceAutoTags" ma:internalName="MediaServiceAutoTags" ma:readOnly="true">
      <xsd:simpleType>
        <xsd:restriction base="dms:Text"/>
      </xsd:simpleType>
    </xsd:element>
    <xsd:element name="MediaServiceOCR" ma:index="33" nillable="true" ma:displayName="MediaServiceOCR" ma:internalName="MediaServiceOCR" ma:readOnly="true">
      <xsd:simpleType>
        <xsd:restriction base="dms:Note">
          <xsd:maxLength value="255"/>
        </xsd:restriction>
      </xsd:simpleType>
    </xsd:element>
    <xsd:element name="MediaServiceDateTaken" ma:index="34" nillable="true" ma:displayName="MediaServiceDateTaken" ma:hidden="true" ma:internalName="MediaServiceDateTaken"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66d9f4-6475-4a16-8521-76ea76ed49c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udent_Groups xmlns="b3713be1-df69-4a6d-bc49-09db0ec3599b">
      <UserInfo>
        <DisplayName/>
        <AccountId xsi:nil="true"/>
        <AccountType/>
      </UserInfo>
    </Student_Groups>
    <NotebookType xmlns="b3713be1-df69-4a6d-bc49-09db0ec3599b" xsi:nil="true"/>
    <Students xmlns="b3713be1-df69-4a6d-bc49-09db0ec3599b">
      <UserInfo>
        <DisplayName/>
        <AccountId xsi:nil="true"/>
        <AccountType/>
      </UserInfo>
    </Students>
    <MigrationWizIdPermissionLevels xmlns="b3713be1-df69-4a6d-bc49-09db0ec3599b" xsi:nil="true"/>
    <Has_Teacher_Only_SectionGroup xmlns="b3713be1-df69-4a6d-bc49-09db0ec3599b" xsi:nil="true"/>
    <FolderType xmlns="b3713be1-df69-4a6d-bc49-09db0ec3599b" xsi:nil="true"/>
    <Owner xmlns="b3713be1-df69-4a6d-bc49-09db0ec3599b">
      <UserInfo>
        <DisplayName/>
        <AccountId xsi:nil="true"/>
        <AccountType/>
      </UserInfo>
    </Owner>
    <MigrationWizId xmlns="b3713be1-df69-4a6d-bc49-09db0ec3599b" xsi:nil="true"/>
    <AppVersion xmlns="b3713be1-df69-4a6d-bc49-09db0ec3599b" xsi:nil="true"/>
    <Invited_Teachers xmlns="b3713be1-df69-4a6d-bc49-09db0ec3599b" xsi:nil="true"/>
    <Invited_Students xmlns="b3713be1-df69-4a6d-bc49-09db0ec3599b" xsi:nil="true"/>
    <DefaultSectionNames xmlns="b3713be1-df69-4a6d-bc49-09db0ec3599b" xsi:nil="true"/>
    <MigrationWizIdDocumentLibraryPermissions xmlns="b3713be1-df69-4a6d-bc49-09db0ec3599b" xsi:nil="true"/>
    <MigrationWizIdSecurityGroups xmlns="b3713be1-df69-4a6d-bc49-09db0ec3599b" xsi:nil="true"/>
    <Teachers xmlns="b3713be1-df69-4a6d-bc49-09db0ec3599b">
      <UserInfo>
        <DisplayName/>
        <AccountId xsi:nil="true"/>
        <AccountType/>
      </UserInfo>
    </Teachers>
    <Is_Collaboration_Space_Locked xmlns="b3713be1-df69-4a6d-bc49-09db0ec3599b" xsi:nil="true"/>
    <Self_Registration_Enabled xmlns="b3713be1-df69-4a6d-bc49-09db0ec3599b" xsi:nil="true"/>
    <CultureName xmlns="b3713be1-df69-4a6d-bc49-09db0ec3599b" xsi:nil="true"/>
    <MigrationWizIdPermissions xmlns="b3713be1-df69-4a6d-bc49-09db0ec3599b" xsi:nil="true"/>
  </documentManagement>
</p:properties>
</file>

<file path=customXml/itemProps1.xml><?xml version="1.0" encoding="utf-8"?>
<ds:datastoreItem xmlns:ds="http://schemas.openxmlformats.org/officeDocument/2006/customXml" ds:itemID="{A88C2EDA-57AE-4DC7-AA02-F0E74F236A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713be1-df69-4a6d-bc49-09db0ec3599b"/>
    <ds:schemaRef ds:uri="6a66d9f4-6475-4a16-8521-76ea76ed4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F29F78-95AA-48C5-9514-2C10D1DD8FD8}">
  <ds:schemaRefs>
    <ds:schemaRef ds:uri="http://schemas.microsoft.com/sharepoint/v3/contenttype/forms"/>
  </ds:schemaRefs>
</ds:datastoreItem>
</file>

<file path=customXml/itemProps3.xml><?xml version="1.0" encoding="utf-8"?>
<ds:datastoreItem xmlns:ds="http://schemas.openxmlformats.org/officeDocument/2006/customXml" ds:itemID="{CEE3CDF9-DEC4-4B59-985F-F242FCEA6345}">
  <ds:schemaRefs>
    <ds:schemaRef ds:uri="http://purl.org/dc/dcmityp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6a66d9f4-6475-4a16-8521-76ea76ed49cc"/>
    <ds:schemaRef ds:uri="b3713be1-df69-4a6d-bc49-09db0ec3599b"/>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478</TotalTime>
  <Words>1350</Words>
  <Application>Microsoft Office PowerPoint</Application>
  <PresentationFormat>Widescreen</PresentationFormat>
  <Paragraphs>84</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Book Antiqua</vt:lpstr>
      <vt:lpstr>Calibri</vt:lpstr>
      <vt:lpstr>Calibri Light</vt:lpstr>
      <vt:lpstr>Office Theme</vt:lpstr>
      <vt:lpstr>Hamilton County School District</vt:lpstr>
      <vt:lpstr>FOLLOW US ON TWITTER</vt:lpstr>
      <vt:lpstr>Our Teacher Lead Network Website:</vt:lpstr>
      <vt:lpstr>Hamilton County School District</vt:lpstr>
      <vt:lpstr>Hamilton County Elementary School</vt:lpstr>
      <vt:lpstr>Hamilton County High School</vt:lpstr>
      <vt:lpstr>A Trip Down Memory Lane</vt:lpstr>
      <vt:lpstr>A Trip Down Memory Lane</vt:lpstr>
      <vt:lpstr>A Trip Down Memory Lane</vt:lpstr>
      <vt:lpstr>A Trip Down Memory Lane</vt:lpstr>
      <vt:lpstr>A Trip Down Memory Lane</vt:lpstr>
      <vt:lpstr>A Trip Down Memory Lane</vt:lpstr>
      <vt:lpstr>A Trip Down Memory Lane</vt:lpstr>
      <vt:lpstr>A Trip Down Memory Lane</vt:lpstr>
      <vt:lpstr>The Importance of Building Relationships</vt:lpstr>
      <vt:lpstr>Guess What?</vt:lpstr>
      <vt:lpstr>Never Give Up</vt:lpstr>
      <vt:lpstr>Learning from Mistakes</vt:lpstr>
      <vt:lpstr>Great Advice!</vt:lpstr>
      <vt:lpstr>Engagement is Key!</vt:lpstr>
      <vt:lpstr>Show Them That You Care</vt:lpstr>
      <vt:lpstr>Building Relationships</vt:lpstr>
      <vt:lpstr>The Impact of Teachers</vt:lpstr>
      <vt:lpstr>Growth Mindset</vt:lpstr>
      <vt:lpstr>Positive Communication</vt:lpstr>
      <vt:lpstr>Implementing a Growth Mindset</vt:lpstr>
      <vt:lpstr>Making a Difference</vt:lpstr>
      <vt:lpstr>Embrace the Mistakes!</vt:lpstr>
      <vt:lpstr>Keys to Success</vt:lpstr>
      <vt:lpstr>Words of Wisdom</vt:lpstr>
      <vt:lpstr>“In a world where everything is drab, be the color that sparks a child’s imagination.” –B. Sevcech</vt:lpstr>
      <vt:lpstr>“Let’s Celebrate Soaring Potentials!”  -C. Ledezma</vt:lpstr>
      <vt:lpstr>“It does not matter how or where you start but what you do when you finish.”  “Never, Never, Never Ever Give Up!” –H. Perez, Sr.</vt:lpstr>
      <vt:lpstr>“A perfect pie is composed of a variety of ingredients, many of which are untasteful on their own, but when combined and exposed to extreme pressure, they make a beautiful treat.  Education can be viewed in the same way.” –J.J.</vt:lpstr>
      <vt:lpstr>“You are my beautiful butterfly…I will be by your side from your cocoon until you fly!”  -K. Middleton</vt:lpstr>
      <vt:lpstr>“It’s okay to go slow sometimes.  Don’t quit because you will make it!”  -Emma</vt:lpstr>
      <vt:lpstr>“Be a guiding light for your students so that they may shine.”  -D.H.</vt:lpstr>
      <vt:lpstr>“We don’t know the individual burdens or talents that these shoes carry, but we need to work hard to become aware of those things and teach in a way that helps students walk the path to success.”</vt:lpstr>
      <vt:lpstr>“I am ready for a new adventure!  It is important to know that, in education, the road does not end.  We just have to sometimes change the vehicle used to travel.”</vt:lpstr>
      <vt:lpstr>“Embrace the journey!  It is time for us to experience a new territory and new travelers.  It is time for us to experience moments that we have never experienced before and moments that we may never experience again.  There may be turbulent waters or smooth sailing, but eventually, our destination will be in sight.”</vt:lpstr>
      <vt:lpstr>“All students have the capacity to learn.  You may paddle at the beginning of the school year with short tiny strokes, but as the year progresses and your knowledge increases so will your mind.  Build up your growth mindset and the power of being positive.”</vt:lpstr>
      <vt:lpstr>“Students will grow and bloom like a flower.  The seeds are planted on Day 1, and they will be blooming beautifully on Day 180.” </vt:lpstr>
      <vt:lpstr>“It is time for us to make a splash!  Yes, really seally!”</vt:lpstr>
      <vt:lpstr>“At times, you have to give the impression of being a wall, but it is important to remember that you must have holes to let students in when they need you.”</vt:lpstr>
      <vt:lpstr>“In order to be successful, you must always be hungry for knowledge.”</vt:lpstr>
      <vt:lpstr>“I will have control of the wheel that guides students to success.  What are you driving?”</vt:lpstr>
      <vt:lpstr>“I am ready to plant some ideas.  Are you?”</vt:lpstr>
      <vt:lpstr>“Clear as water!  Clarity is the ability to really get to know our children in order to provide them with the stability of a classroom education that will help them AND me grow.” </vt:lpstr>
      <vt:lpstr>“Education is like glass and stepping stones.  It is important to be transparent with students as you walk with them on those stepping stones one at a time.”</vt:lpstr>
      <vt:lpstr>“The balloons are soaring high just as our ambition should be high for students and ourselves to succeed.”</vt:lpstr>
      <vt:lpstr>“It is important for everyone to work towards a common goal and for everyone to have fun progressing from one standard to a much higher standard.”</vt:lpstr>
      <vt:lpstr>“As we reach new heights, it is important for us to feel safe leaving our comfort zone.”</vt:lpstr>
      <vt:lpstr>“I really want to help my students visualize themselves celebrating their success at graduation.”</vt:lpstr>
      <vt:lpstr>“It is time to Raise Them Up!  This year, I will receive 1st graders, and through interactive and differentiated instruction, I plan on guiding them as they grow intellectually by using standards-based instruction in order to have them prepared for next year.”</vt:lpstr>
      <vt:lpstr>“This picture of cupcakes seems so perfect!  In education, we are like cooks.  A lot of work and effort goes into baking, and we have to make sure that the exact amount of ingredients are put together to get the perfect rise.  As we work hard with our students, we will get the same great results.”</vt:lpstr>
      <vt:lpstr>“I hope this school year experience will feel like smooth sailing, and by the end of the year, we will encounter a beautiful 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Hamilton County School District</dc:title>
  <dc:creator>Christopher Combass</dc:creator>
  <cp:lastModifiedBy>Christopher Combass</cp:lastModifiedBy>
  <cp:revision>11</cp:revision>
  <dcterms:created xsi:type="dcterms:W3CDTF">2020-02-01T21:52:42Z</dcterms:created>
  <dcterms:modified xsi:type="dcterms:W3CDTF">2020-02-03T21:46:01Z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0x0101008A5BE9BD7080E149BF8D07BCB2089197</vt:lpwstr>
  </property>
</Properties>
</file>