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9BB5717-EA46-46C3-B183-00A508613732}" type="datetimeFigureOut">
              <a:rPr lang="en-US" smtClean="0"/>
              <a:t>11/8/2018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58D17EC-69F3-4D52-88EF-49AD56E78239}" type="slidenum">
              <a:rPr lang="en-US" smtClean="0"/>
              <a:t>‹#›</a:t>
            </a:fld>
            <a:endParaRPr lang="en-US" dirty="0"/>
          </a:p>
        </p:txBody>
      </p:sp>
    </p:spTree>
    <p:extLst>
      <p:ext uri="{BB962C8B-B14F-4D97-AF65-F5344CB8AC3E}">
        <p14:creationId xmlns:p14="http://schemas.microsoft.com/office/powerpoint/2010/main" val="2368100619"/>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BB5717-EA46-46C3-B183-00A508613732}" type="datetimeFigureOut">
              <a:rPr lang="en-US" smtClean="0"/>
              <a:t>11/8/2018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58D17EC-69F3-4D52-88EF-49AD56E78239}" type="slidenum">
              <a:rPr lang="en-US" smtClean="0"/>
              <a:t>‹#›</a:t>
            </a:fld>
            <a:endParaRPr lang="en-US" dirty="0"/>
          </a:p>
        </p:txBody>
      </p:sp>
    </p:spTree>
    <p:extLst>
      <p:ext uri="{BB962C8B-B14F-4D97-AF65-F5344CB8AC3E}">
        <p14:creationId xmlns:p14="http://schemas.microsoft.com/office/powerpoint/2010/main" val="2213538213"/>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BB5717-EA46-46C3-B183-00A508613732}" type="datetimeFigureOut">
              <a:rPr lang="en-US" smtClean="0"/>
              <a:t>11/8/2018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58D17EC-69F3-4D52-88EF-49AD56E78239}" type="slidenum">
              <a:rPr lang="en-US" smtClean="0"/>
              <a:t>‹#›</a:t>
            </a:fld>
            <a:endParaRPr lang="en-US" dirty="0"/>
          </a:p>
        </p:txBody>
      </p:sp>
    </p:spTree>
    <p:extLst>
      <p:ext uri="{BB962C8B-B14F-4D97-AF65-F5344CB8AC3E}">
        <p14:creationId xmlns:p14="http://schemas.microsoft.com/office/powerpoint/2010/main" val="872168685"/>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BB5717-EA46-46C3-B183-00A508613732}" type="datetimeFigureOut">
              <a:rPr lang="en-US" smtClean="0"/>
              <a:t>11/8/2018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58D17EC-69F3-4D52-88EF-49AD56E78239}" type="slidenum">
              <a:rPr lang="en-US" smtClean="0"/>
              <a:t>‹#›</a:t>
            </a:fld>
            <a:endParaRPr lang="en-US" dirty="0"/>
          </a:p>
        </p:txBody>
      </p:sp>
    </p:spTree>
    <p:extLst>
      <p:ext uri="{BB962C8B-B14F-4D97-AF65-F5344CB8AC3E}">
        <p14:creationId xmlns:p14="http://schemas.microsoft.com/office/powerpoint/2010/main" val="1061618806"/>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9BB5717-EA46-46C3-B183-00A508613732}" type="datetimeFigureOut">
              <a:rPr lang="en-US" smtClean="0"/>
              <a:t>11/8/2018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58D17EC-69F3-4D52-88EF-49AD56E78239}" type="slidenum">
              <a:rPr lang="en-US" smtClean="0"/>
              <a:t>‹#›</a:t>
            </a:fld>
            <a:endParaRPr lang="en-US" dirty="0"/>
          </a:p>
        </p:txBody>
      </p:sp>
    </p:spTree>
    <p:extLst>
      <p:ext uri="{BB962C8B-B14F-4D97-AF65-F5344CB8AC3E}">
        <p14:creationId xmlns:p14="http://schemas.microsoft.com/office/powerpoint/2010/main" val="3263985289"/>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9BB5717-EA46-46C3-B183-00A508613732}" type="datetimeFigureOut">
              <a:rPr lang="en-US" smtClean="0"/>
              <a:t>11/8/2018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58D17EC-69F3-4D52-88EF-49AD56E78239}" type="slidenum">
              <a:rPr lang="en-US" smtClean="0"/>
              <a:t>‹#›</a:t>
            </a:fld>
            <a:endParaRPr lang="en-US" dirty="0"/>
          </a:p>
        </p:txBody>
      </p:sp>
    </p:spTree>
    <p:extLst>
      <p:ext uri="{BB962C8B-B14F-4D97-AF65-F5344CB8AC3E}">
        <p14:creationId xmlns:p14="http://schemas.microsoft.com/office/powerpoint/2010/main" val="3309843850"/>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9BB5717-EA46-46C3-B183-00A508613732}" type="datetimeFigureOut">
              <a:rPr lang="en-US" smtClean="0"/>
              <a:t>11/8/2018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58D17EC-69F3-4D52-88EF-49AD56E78239}" type="slidenum">
              <a:rPr lang="en-US" smtClean="0"/>
              <a:t>‹#›</a:t>
            </a:fld>
            <a:endParaRPr lang="en-US" dirty="0"/>
          </a:p>
        </p:txBody>
      </p:sp>
    </p:spTree>
    <p:extLst>
      <p:ext uri="{BB962C8B-B14F-4D97-AF65-F5344CB8AC3E}">
        <p14:creationId xmlns:p14="http://schemas.microsoft.com/office/powerpoint/2010/main" val="3538599314"/>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9BB5717-EA46-46C3-B183-00A508613732}" type="datetimeFigureOut">
              <a:rPr lang="en-US" smtClean="0"/>
              <a:t>11/8/2018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58D17EC-69F3-4D52-88EF-49AD56E78239}" type="slidenum">
              <a:rPr lang="en-US" smtClean="0"/>
              <a:t>‹#›</a:t>
            </a:fld>
            <a:endParaRPr lang="en-US" dirty="0"/>
          </a:p>
        </p:txBody>
      </p:sp>
    </p:spTree>
    <p:extLst>
      <p:ext uri="{BB962C8B-B14F-4D97-AF65-F5344CB8AC3E}">
        <p14:creationId xmlns:p14="http://schemas.microsoft.com/office/powerpoint/2010/main" val="554619826"/>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BB5717-EA46-46C3-B183-00A508613732}" type="datetimeFigureOut">
              <a:rPr lang="en-US" smtClean="0"/>
              <a:t>11/8/2018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58D17EC-69F3-4D52-88EF-49AD56E78239}" type="slidenum">
              <a:rPr lang="en-US" smtClean="0"/>
              <a:t>‹#›</a:t>
            </a:fld>
            <a:endParaRPr lang="en-US" dirty="0"/>
          </a:p>
        </p:txBody>
      </p:sp>
    </p:spTree>
    <p:extLst>
      <p:ext uri="{BB962C8B-B14F-4D97-AF65-F5344CB8AC3E}">
        <p14:creationId xmlns:p14="http://schemas.microsoft.com/office/powerpoint/2010/main" val="4124963504"/>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9BB5717-EA46-46C3-B183-00A508613732}" type="datetimeFigureOut">
              <a:rPr lang="en-US" smtClean="0"/>
              <a:t>11/8/2018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58D17EC-69F3-4D52-88EF-49AD56E78239}" type="slidenum">
              <a:rPr lang="en-US" smtClean="0"/>
              <a:t>‹#›</a:t>
            </a:fld>
            <a:endParaRPr lang="en-US" dirty="0"/>
          </a:p>
        </p:txBody>
      </p:sp>
    </p:spTree>
    <p:extLst>
      <p:ext uri="{BB962C8B-B14F-4D97-AF65-F5344CB8AC3E}">
        <p14:creationId xmlns:p14="http://schemas.microsoft.com/office/powerpoint/2010/main" val="3917953185"/>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9BB5717-EA46-46C3-B183-00A508613732}" type="datetimeFigureOut">
              <a:rPr lang="en-US" smtClean="0"/>
              <a:t>11/8/2018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58D17EC-69F3-4D52-88EF-49AD56E78239}" type="slidenum">
              <a:rPr lang="en-US" smtClean="0"/>
              <a:t>‹#›</a:t>
            </a:fld>
            <a:endParaRPr lang="en-US" dirty="0"/>
          </a:p>
        </p:txBody>
      </p:sp>
    </p:spTree>
    <p:extLst>
      <p:ext uri="{BB962C8B-B14F-4D97-AF65-F5344CB8AC3E}">
        <p14:creationId xmlns:p14="http://schemas.microsoft.com/office/powerpoint/2010/main" val="2727807167"/>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BB5717-EA46-46C3-B183-00A508613732}" type="datetimeFigureOut">
              <a:rPr lang="en-US" smtClean="0"/>
              <a:t>11/8/2018</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8D17EC-69F3-4D52-88EF-49AD56E78239}" type="slidenum">
              <a:rPr lang="en-US" smtClean="0"/>
              <a:t>‹#›</a:t>
            </a:fld>
            <a:endParaRPr lang="en-US" dirty="0"/>
          </a:p>
        </p:txBody>
      </p:sp>
    </p:spTree>
    <p:extLst>
      <p:ext uri="{BB962C8B-B14F-4D97-AF65-F5344CB8AC3E}">
        <p14:creationId xmlns:p14="http://schemas.microsoft.com/office/powerpoint/2010/main" val="42041900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3999" y="2250032"/>
            <a:ext cx="9144000" cy="983025"/>
          </a:xfrm>
        </p:spPr>
        <p:txBody>
          <a:bodyPr>
            <a:normAutofit/>
          </a:bodyPr>
          <a:lstStyle/>
          <a:p>
            <a:r>
              <a:rPr lang="en-US" sz="4000" b="1" dirty="0" smtClean="0"/>
              <a:t>Anonymous Reporting App</a:t>
            </a:r>
            <a:endParaRPr lang="en-US" sz="4000" b="1"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799" y="450669"/>
            <a:ext cx="10058400" cy="150876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00697" y="3233057"/>
            <a:ext cx="3190604" cy="3624942"/>
          </a:xfrm>
          <a:prstGeom prst="rect">
            <a:avLst/>
          </a:prstGeom>
        </p:spPr>
      </p:pic>
    </p:spTree>
    <p:extLst>
      <p:ext uri="{BB962C8B-B14F-4D97-AF65-F5344CB8AC3E}">
        <p14:creationId xmlns:p14="http://schemas.microsoft.com/office/powerpoint/2010/main" val="1909380194"/>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05394" y="1972492"/>
            <a:ext cx="10648406" cy="4663441"/>
          </a:xfrm>
        </p:spPr>
        <p:txBody>
          <a:bodyPr>
            <a:normAutofit/>
          </a:bodyPr>
          <a:lstStyle/>
          <a:p>
            <a:r>
              <a:rPr lang="en-US" sz="6000" dirty="0" smtClean="0"/>
              <a:t>Thank you for being proactive and for helping to keep our school and community a safer place!</a:t>
            </a:r>
            <a:endParaRPr lang="en-US" sz="60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0526" y="235132"/>
            <a:ext cx="10413274" cy="1276896"/>
          </a:xfrm>
          <a:prstGeom prst="rect">
            <a:avLst/>
          </a:prstGeom>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50482" y="4921135"/>
            <a:ext cx="1603318" cy="1579418"/>
          </a:xfrm>
          <a:prstGeom prst="rect">
            <a:avLst/>
          </a:prstGeom>
        </p:spPr>
      </p:pic>
    </p:spTree>
    <p:extLst>
      <p:ext uri="{BB962C8B-B14F-4D97-AF65-F5344CB8AC3E}">
        <p14:creationId xmlns:p14="http://schemas.microsoft.com/office/powerpoint/2010/main" val="643060677"/>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7200" b="1" dirty="0" smtClean="0"/>
              <a:t>ATTENTION STUDENTS!!</a:t>
            </a:r>
            <a:endParaRPr lang="en-US" sz="7200" b="1" dirty="0"/>
          </a:p>
        </p:txBody>
      </p:sp>
      <p:sp>
        <p:nvSpPr>
          <p:cNvPr id="3" name="Content Placeholder 2"/>
          <p:cNvSpPr>
            <a:spLocks noGrp="1"/>
          </p:cNvSpPr>
          <p:nvPr>
            <p:ph idx="1"/>
          </p:nvPr>
        </p:nvSpPr>
        <p:spPr>
          <a:xfrm>
            <a:off x="374073" y="1825625"/>
            <a:ext cx="11504814" cy="4575175"/>
          </a:xfrm>
        </p:spPr>
        <p:txBody>
          <a:bodyPr>
            <a:noAutofit/>
          </a:bodyPr>
          <a:lstStyle/>
          <a:p>
            <a:r>
              <a:rPr lang="en-US" sz="4400" dirty="0" smtClean="0"/>
              <a:t>Did you know that the Florida Department of Law Enforcement and the Florida Department of Education created an anonymous reporting App that allows you to instantly send information about suspicious activity to local law enforcement and school officials?</a:t>
            </a:r>
            <a:endParaRPr lang="en-US" sz="4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59636" y="5744095"/>
            <a:ext cx="2560320" cy="791642"/>
          </a:xfrm>
          <a:prstGeom prst="rect">
            <a:avLst/>
          </a:prstGeom>
        </p:spPr>
      </p:pic>
    </p:spTree>
    <p:extLst>
      <p:ext uri="{BB962C8B-B14F-4D97-AF65-F5344CB8AC3E}">
        <p14:creationId xmlns:p14="http://schemas.microsoft.com/office/powerpoint/2010/main" val="3459094209"/>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6754"/>
            <a:ext cx="10515600" cy="1045030"/>
          </a:xfrm>
        </p:spPr>
        <p:txBody>
          <a:bodyPr>
            <a:normAutofit fontScale="90000"/>
          </a:bodyPr>
          <a:lstStyle/>
          <a:p>
            <a:pPr algn="ctr"/>
            <a:r>
              <a:rPr lang="en-US" sz="7200" b="1" dirty="0" smtClean="0"/>
              <a:t>WHY?</a:t>
            </a:r>
            <a:endParaRPr lang="en-US" sz="7200" b="1" dirty="0"/>
          </a:p>
        </p:txBody>
      </p:sp>
      <p:sp>
        <p:nvSpPr>
          <p:cNvPr id="3" name="Content Placeholder 2"/>
          <p:cNvSpPr>
            <a:spLocks noGrp="1"/>
          </p:cNvSpPr>
          <p:nvPr>
            <p:ph idx="1"/>
          </p:nvPr>
        </p:nvSpPr>
        <p:spPr>
          <a:xfrm>
            <a:off x="838200" y="1201784"/>
            <a:ext cx="10369731" cy="5199017"/>
          </a:xfrm>
        </p:spPr>
        <p:txBody>
          <a:bodyPr>
            <a:normAutofit/>
          </a:bodyPr>
          <a:lstStyle/>
          <a:p>
            <a:r>
              <a:rPr lang="en-US" sz="4800" dirty="0" smtClean="0"/>
              <a:t>It is important to always remember that </a:t>
            </a:r>
            <a:r>
              <a:rPr lang="en-US" sz="4800" b="1" dirty="0" smtClean="0"/>
              <a:t>If </a:t>
            </a:r>
            <a:r>
              <a:rPr lang="en-US" sz="4800" b="1" dirty="0"/>
              <a:t>Y</a:t>
            </a:r>
            <a:r>
              <a:rPr lang="en-US" sz="4800" b="1" dirty="0" smtClean="0"/>
              <a:t>ou </a:t>
            </a:r>
            <a:r>
              <a:rPr lang="en-US" sz="4800" b="1" dirty="0"/>
              <a:t>S</a:t>
            </a:r>
            <a:r>
              <a:rPr lang="en-US" sz="4800" b="1" dirty="0" smtClean="0"/>
              <a:t>ee Something, Say Something</a:t>
            </a:r>
            <a:r>
              <a:rPr lang="en-US" sz="4800" dirty="0" smtClean="0"/>
              <a:t>!  With </a:t>
            </a:r>
            <a:r>
              <a:rPr lang="en-US" sz="4800" i="1" dirty="0" smtClean="0"/>
              <a:t>FortifyFL</a:t>
            </a:r>
            <a:r>
              <a:rPr lang="en-US" sz="4800" dirty="0" smtClean="0"/>
              <a:t>, you can easily submit information about potential crimes or threats which will immediately be forwarded to law enforcement and designated school personnel. </a:t>
            </a:r>
            <a:endParaRPr lang="en-US" sz="48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59636" y="5744095"/>
            <a:ext cx="2560320" cy="791642"/>
          </a:xfrm>
          <a:prstGeom prst="rect">
            <a:avLst/>
          </a:prstGeom>
        </p:spPr>
      </p:pic>
    </p:spTree>
    <p:extLst>
      <p:ext uri="{BB962C8B-B14F-4D97-AF65-F5344CB8AC3E}">
        <p14:creationId xmlns:p14="http://schemas.microsoft.com/office/powerpoint/2010/main" val="1117387424"/>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6754"/>
            <a:ext cx="10515600" cy="1045030"/>
          </a:xfrm>
        </p:spPr>
        <p:txBody>
          <a:bodyPr>
            <a:normAutofit/>
          </a:bodyPr>
          <a:lstStyle/>
          <a:p>
            <a:pPr algn="ctr"/>
            <a:r>
              <a:rPr lang="en-US" sz="6000" b="1" dirty="0" smtClean="0"/>
              <a:t>HOW DO I SUBMIT A TIP?</a:t>
            </a:r>
            <a:endParaRPr lang="en-US" sz="6000" b="1" dirty="0"/>
          </a:p>
        </p:txBody>
      </p:sp>
      <p:sp>
        <p:nvSpPr>
          <p:cNvPr id="3" name="Content Placeholder 2"/>
          <p:cNvSpPr>
            <a:spLocks noGrp="1"/>
          </p:cNvSpPr>
          <p:nvPr>
            <p:ph idx="1"/>
          </p:nvPr>
        </p:nvSpPr>
        <p:spPr>
          <a:xfrm>
            <a:off x="483326" y="1201784"/>
            <a:ext cx="11090366" cy="5199017"/>
          </a:xfrm>
        </p:spPr>
        <p:txBody>
          <a:bodyPr>
            <a:normAutofit/>
          </a:bodyPr>
          <a:lstStyle/>
          <a:p>
            <a:r>
              <a:rPr lang="en-US" sz="5400" dirty="0" smtClean="0"/>
              <a:t>Step 1:  Download the FortifyFL App on your mobile device. </a:t>
            </a:r>
            <a:endParaRPr lang="en-US" sz="54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79712" y="2246814"/>
            <a:ext cx="2356077" cy="4611186"/>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2411" y="3277217"/>
            <a:ext cx="5103223" cy="2550380"/>
          </a:xfrm>
          <a:prstGeom prst="rect">
            <a:avLst/>
          </a:prstGeom>
        </p:spPr>
      </p:pic>
    </p:spTree>
    <p:extLst>
      <p:ext uri="{BB962C8B-B14F-4D97-AF65-F5344CB8AC3E}">
        <p14:creationId xmlns:p14="http://schemas.microsoft.com/office/powerpoint/2010/main" val="317013703"/>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95943"/>
            <a:ext cx="10515600" cy="992777"/>
          </a:xfrm>
        </p:spPr>
        <p:txBody>
          <a:bodyPr>
            <a:normAutofit/>
          </a:bodyPr>
          <a:lstStyle/>
          <a:p>
            <a:pPr algn="ctr"/>
            <a:r>
              <a:rPr lang="en-US" sz="6000" b="1" dirty="0" smtClean="0"/>
              <a:t>HOW DO I SUBMIT A TIP?</a:t>
            </a:r>
            <a:endParaRPr lang="en-US" sz="6000" b="1" dirty="0"/>
          </a:p>
        </p:txBody>
      </p:sp>
      <p:sp>
        <p:nvSpPr>
          <p:cNvPr id="3" name="Content Placeholder 2"/>
          <p:cNvSpPr>
            <a:spLocks noGrp="1"/>
          </p:cNvSpPr>
          <p:nvPr>
            <p:ph idx="1"/>
          </p:nvPr>
        </p:nvSpPr>
        <p:spPr>
          <a:xfrm>
            <a:off x="838200" y="1825625"/>
            <a:ext cx="4426131" cy="4351338"/>
          </a:xfrm>
        </p:spPr>
        <p:txBody>
          <a:bodyPr>
            <a:normAutofit/>
          </a:bodyPr>
          <a:lstStyle/>
          <a:p>
            <a:r>
              <a:rPr lang="en-US" sz="5400" dirty="0" smtClean="0"/>
              <a:t>Click “Report a Tip,” and indicate if it is an emergency</a:t>
            </a:r>
            <a:endParaRPr lang="en-US" sz="5400"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25681" y="1486693"/>
            <a:ext cx="2512831" cy="5214552"/>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57156" y="1436914"/>
            <a:ext cx="2582297" cy="5264331"/>
          </a:xfrm>
          <a:prstGeom prst="rect">
            <a:avLst/>
          </a:prstGeom>
        </p:spPr>
      </p:pic>
      <p:sp>
        <p:nvSpPr>
          <p:cNvPr id="9" name="Right Arrow 8"/>
          <p:cNvSpPr/>
          <p:nvPr/>
        </p:nvSpPr>
        <p:spPr>
          <a:xfrm>
            <a:off x="8399417" y="3839243"/>
            <a:ext cx="796834" cy="50945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2201679"/>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74761"/>
            <a:ext cx="10515600" cy="953588"/>
          </a:xfrm>
        </p:spPr>
        <p:txBody>
          <a:bodyPr>
            <a:normAutofit/>
          </a:bodyPr>
          <a:lstStyle/>
          <a:p>
            <a:pPr algn="ctr"/>
            <a:r>
              <a:rPr lang="en-US" sz="6000" b="1" dirty="0" smtClean="0"/>
              <a:t>HOW DO I SUBMIT A TIP?</a:t>
            </a:r>
            <a:endParaRPr lang="en-US" sz="6000" b="1" dirty="0"/>
          </a:p>
        </p:txBody>
      </p:sp>
      <p:sp>
        <p:nvSpPr>
          <p:cNvPr id="3" name="Content Placeholder 2"/>
          <p:cNvSpPr>
            <a:spLocks noGrp="1"/>
          </p:cNvSpPr>
          <p:nvPr>
            <p:ph idx="1"/>
          </p:nvPr>
        </p:nvSpPr>
        <p:spPr>
          <a:xfrm>
            <a:off x="838200" y="1568426"/>
            <a:ext cx="5353594" cy="4828313"/>
          </a:xfrm>
        </p:spPr>
        <p:txBody>
          <a:bodyPr>
            <a:normAutofit/>
          </a:bodyPr>
          <a:lstStyle/>
          <a:p>
            <a:pPr algn="ctr"/>
            <a:r>
              <a:rPr lang="en-US" sz="6000" b="1" dirty="0" smtClean="0"/>
              <a:t>Step 1</a:t>
            </a:r>
            <a:r>
              <a:rPr lang="en-US" sz="6000" dirty="0" smtClean="0"/>
              <a:t>:  Select Your School</a:t>
            </a:r>
            <a:endParaRPr lang="en-US" sz="60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16537" y="1128349"/>
            <a:ext cx="3357154" cy="5708469"/>
          </a:xfrm>
          <a:prstGeom prst="rect">
            <a:avLst/>
          </a:prstGeom>
        </p:spPr>
      </p:pic>
      <p:sp>
        <p:nvSpPr>
          <p:cNvPr id="5" name="Right Arrow 4"/>
          <p:cNvSpPr/>
          <p:nvPr/>
        </p:nvSpPr>
        <p:spPr>
          <a:xfrm>
            <a:off x="3801291" y="3982582"/>
            <a:ext cx="3252652" cy="102049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72979869"/>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09007"/>
            <a:ext cx="10515600" cy="935581"/>
          </a:xfrm>
        </p:spPr>
        <p:txBody>
          <a:bodyPr>
            <a:normAutofit/>
          </a:bodyPr>
          <a:lstStyle/>
          <a:p>
            <a:pPr algn="ctr"/>
            <a:r>
              <a:rPr lang="en-US" sz="6000" b="1" dirty="0" smtClean="0"/>
              <a:t>HOW DO I SUBMIT A TIP?</a:t>
            </a:r>
            <a:endParaRPr lang="en-US" sz="6000" b="1" dirty="0"/>
          </a:p>
        </p:txBody>
      </p:sp>
      <p:sp>
        <p:nvSpPr>
          <p:cNvPr id="3" name="Content Placeholder 2"/>
          <p:cNvSpPr>
            <a:spLocks noGrp="1"/>
          </p:cNvSpPr>
          <p:nvPr>
            <p:ph idx="1"/>
          </p:nvPr>
        </p:nvSpPr>
        <p:spPr>
          <a:xfrm>
            <a:off x="838201" y="1724297"/>
            <a:ext cx="5810794" cy="3827417"/>
          </a:xfrm>
        </p:spPr>
        <p:txBody>
          <a:bodyPr>
            <a:normAutofit/>
          </a:bodyPr>
          <a:lstStyle/>
          <a:p>
            <a:pPr algn="ctr"/>
            <a:r>
              <a:rPr lang="en-US" sz="6000" b="1" dirty="0" smtClean="0"/>
              <a:t>Step 2</a:t>
            </a:r>
            <a:r>
              <a:rPr lang="en-US" sz="6000" dirty="0" smtClean="0"/>
              <a:t>:  Provide Your Tip</a:t>
            </a:r>
            <a:endParaRPr lang="en-US" sz="60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21041" y="1144588"/>
            <a:ext cx="3215640" cy="5478281"/>
          </a:xfrm>
          <a:prstGeom prst="rect">
            <a:avLst/>
          </a:prstGeom>
        </p:spPr>
      </p:pic>
      <p:sp>
        <p:nvSpPr>
          <p:cNvPr id="6" name="Right Arrow 5"/>
          <p:cNvSpPr/>
          <p:nvPr/>
        </p:nvSpPr>
        <p:spPr>
          <a:xfrm>
            <a:off x="3801291" y="3982582"/>
            <a:ext cx="3252652" cy="102049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91672200"/>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82881"/>
            <a:ext cx="10515600" cy="979714"/>
          </a:xfrm>
        </p:spPr>
        <p:txBody>
          <a:bodyPr>
            <a:normAutofit/>
          </a:bodyPr>
          <a:lstStyle/>
          <a:p>
            <a:pPr algn="ctr"/>
            <a:r>
              <a:rPr lang="en-US" sz="6000" b="1" dirty="0" smtClean="0"/>
              <a:t>HOW DO I SUBMIT A TIP?</a:t>
            </a:r>
            <a:endParaRPr lang="en-US" sz="6000" b="1" dirty="0"/>
          </a:p>
        </p:txBody>
      </p:sp>
      <p:sp>
        <p:nvSpPr>
          <p:cNvPr id="3" name="Content Placeholder 2"/>
          <p:cNvSpPr>
            <a:spLocks noGrp="1"/>
          </p:cNvSpPr>
          <p:nvPr>
            <p:ph sz="half" idx="1"/>
          </p:nvPr>
        </p:nvSpPr>
        <p:spPr>
          <a:xfrm>
            <a:off x="705394" y="1528354"/>
            <a:ext cx="5682343" cy="4792743"/>
          </a:xfrm>
        </p:spPr>
        <p:txBody>
          <a:bodyPr>
            <a:normAutofit/>
          </a:bodyPr>
          <a:lstStyle/>
          <a:p>
            <a:pPr algn="ctr"/>
            <a:r>
              <a:rPr lang="en-US" sz="6000" b="1" dirty="0" smtClean="0"/>
              <a:t>Step 3</a:t>
            </a:r>
            <a:r>
              <a:rPr lang="en-US" sz="6000" dirty="0" smtClean="0"/>
              <a:t>:  Attach an Optional Photo or Video</a:t>
            </a:r>
            <a:endParaRPr lang="en-US" sz="60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6353" y="1162595"/>
            <a:ext cx="3148149" cy="5473337"/>
          </a:xfrm>
          <a:prstGeom prst="rect">
            <a:avLst/>
          </a:prstGeom>
        </p:spPr>
      </p:pic>
      <p:sp>
        <p:nvSpPr>
          <p:cNvPr id="6" name="Right Arrow 5"/>
          <p:cNvSpPr/>
          <p:nvPr/>
        </p:nvSpPr>
        <p:spPr>
          <a:xfrm>
            <a:off x="3866605" y="4243839"/>
            <a:ext cx="3252652" cy="102049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914286441"/>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82881"/>
            <a:ext cx="10515600" cy="979714"/>
          </a:xfrm>
        </p:spPr>
        <p:txBody>
          <a:bodyPr>
            <a:normAutofit/>
          </a:bodyPr>
          <a:lstStyle/>
          <a:p>
            <a:pPr algn="ctr"/>
            <a:r>
              <a:rPr lang="en-US" sz="6000" b="1" dirty="0" smtClean="0"/>
              <a:t>HOW DO I SUBMIT A TIP?</a:t>
            </a:r>
            <a:endParaRPr lang="en-US" sz="6000" b="1" dirty="0"/>
          </a:p>
        </p:txBody>
      </p:sp>
      <p:sp>
        <p:nvSpPr>
          <p:cNvPr id="3" name="Content Placeholder 2"/>
          <p:cNvSpPr>
            <a:spLocks noGrp="1"/>
          </p:cNvSpPr>
          <p:nvPr>
            <p:ph sz="half" idx="1"/>
          </p:nvPr>
        </p:nvSpPr>
        <p:spPr>
          <a:xfrm>
            <a:off x="391887" y="1528354"/>
            <a:ext cx="6962502" cy="4792743"/>
          </a:xfrm>
        </p:spPr>
        <p:txBody>
          <a:bodyPr>
            <a:normAutofit/>
          </a:bodyPr>
          <a:lstStyle/>
          <a:p>
            <a:pPr algn="ctr"/>
            <a:r>
              <a:rPr lang="en-US" sz="6000" b="1" dirty="0" smtClean="0"/>
              <a:t>Step 4</a:t>
            </a:r>
            <a:r>
              <a:rPr lang="en-US" sz="6000" dirty="0" smtClean="0"/>
              <a:t>:  Provide Optional Information and Submit Your Tip</a:t>
            </a:r>
            <a:endParaRPr lang="en-US" sz="60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77793" y="1172060"/>
            <a:ext cx="3122023" cy="5505330"/>
          </a:xfrm>
          <a:prstGeom prst="rect">
            <a:avLst/>
          </a:prstGeom>
        </p:spPr>
      </p:pic>
      <p:sp>
        <p:nvSpPr>
          <p:cNvPr id="6" name="Right Arrow 5"/>
          <p:cNvSpPr/>
          <p:nvPr/>
        </p:nvSpPr>
        <p:spPr>
          <a:xfrm>
            <a:off x="4469674" y="4452844"/>
            <a:ext cx="3252652" cy="102049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97825737"/>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367</TotalTime>
  <Words>204</Words>
  <Application>Microsoft Office PowerPoint</Application>
  <PresentationFormat>Widescreen</PresentationFormat>
  <Paragraphs>18</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Calibri Light</vt:lpstr>
      <vt:lpstr>Office Theme</vt:lpstr>
      <vt:lpstr>PowerPoint Presentation</vt:lpstr>
      <vt:lpstr>ATTENTION STUDENTS!!</vt:lpstr>
      <vt:lpstr>WHY?</vt:lpstr>
      <vt:lpstr>HOW DO I SUBMIT A TIP?</vt:lpstr>
      <vt:lpstr>HOW DO I SUBMIT A TIP?</vt:lpstr>
      <vt:lpstr>HOW DO I SUBMIT A TIP?</vt:lpstr>
      <vt:lpstr>HOW DO I SUBMIT A TIP?</vt:lpstr>
      <vt:lpstr>HOW DO I SUBMIT A TIP?</vt:lpstr>
      <vt:lpstr>HOW DO I SUBMIT A TIP?</vt:lpstr>
      <vt:lpstr>PowerPoint Presentation</vt:lpstr>
    </vt:vector>
  </TitlesOfParts>
  <Company>Hamilton County School Disrtict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Christopher Combass</dc:creator>
  <cp:lastModifiedBy>Christopher Combass</cp:lastModifiedBy>
  <cp:revision>19</cp:revision>
  <dcterms:created xsi:type="dcterms:W3CDTF">2018-10-26T02:41:04Z</dcterms:created>
  <dcterms:modified xsi:type="dcterms:W3CDTF">2018-11-08T19:51:29Z</dcterms:modified>
</cp:coreProperties>
</file>